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20"/>
  </p:notesMasterIdLst>
  <p:sldIdLst>
    <p:sldId id="256" r:id="rId3"/>
    <p:sldId id="257" r:id="rId4"/>
    <p:sldId id="281" r:id="rId5"/>
    <p:sldId id="272" r:id="rId6"/>
    <p:sldId id="258" r:id="rId7"/>
    <p:sldId id="274" r:id="rId8"/>
    <p:sldId id="275" r:id="rId9"/>
    <p:sldId id="276" r:id="rId10"/>
    <p:sldId id="277" r:id="rId11"/>
    <p:sldId id="278" r:id="rId12"/>
    <p:sldId id="280" r:id="rId13"/>
    <p:sldId id="279" r:id="rId14"/>
    <p:sldId id="282" r:id="rId15"/>
    <p:sldId id="284" r:id="rId16"/>
    <p:sldId id="283" r:id="rId17"/>
    <p:sldId id="285" r:id="rId18"/>
    <p:sldId id="28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74" d="100"/>
          <a:sy n="74" d="100"/>
        </p:scale>
        <p:origin x="1248"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es-ES" sz="1200"/>
            </a:lvl1pPr>
          </a:lstStyle>
          <a:p>
            <a:endParaRPr lang="es-E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es-ES" sz="1200"/>
            </a:lvl1pPr>
          </a:lstStyle>
          <a:p>
            <a:fld id="{6DCC9987-AE10-4685-9B5B-4577F1D5BB4C}" type="datetimeFigureOut">
              <a:rPr lang="es-MX"/>
              <a:pPr/>
              <a:t>26/10/2018</a:t>
            </a:fld>
            <a:endParaRPr lang="es-E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es-ES" sz="1200"/>
            </a:lvl1pPr>
          </a:lstStyle>
          <a:p>
            <a:endParaRPr lang="es-E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es-ES" sz="1200"/>
            </a:lvl1pPr>
          </a:lstStyle>
          <a:p>
            <a:fld id="{77D8454A-404F-4DF1-8F43-7DDF83BF3B63}" type="slidenum">
              <a:rPr/>
              <a:pPr/>
              <a:t>‹Nº›</a:t>
            </a:fld>
            <a:endParaRPr lang="es-ES"/>
          </a:p>
        </p:txBody>
      </p:sp>
    </p:spTree>
    <p:extLst>
      <p:ext uri="{BB962C8B-B14F-4D97-AF65-F5344CB8AC3E}">
        <p14:creationId xmlns:p14="http://schemas.microsoft.com/office/powerpoint/2010/main" val="4184934256"/>
      </p:ext>
    </p:extLst>
  </p:cSld>
  <p:clrMap bg1="lt1" tx1="dk1" bg2="lt2" tx2="dk2" accent1="accent1" accent2="accent2" accent3="accent3" accent4="accent4" accent5="accent5" accent6="accent6" hlink="hlink" folHlink="folHlink"/>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fld id="{77D8454A-404F-4DF1-8F43-7DDF83BF3B63}" type="slidenum">
              <a:rPr lang="es-ES" smtClean="0"/>
              <a:pPr/>
              <a:t>1</a:t>
            </a:fld>
            <a:endParaRPr lang="es-ES"/>
          </a:p>
        </p:txBody>
      </p:sp>
    </p:spTree>
    <p:extLst>
      <p:ext uri="{BB962C8B-B14F-4D97-AF65-F5344CB8AC3E}">
        <p14:creationId xmlns:p14="http://schemas.microsoft.com/office/powerpoint/2010/main" val="2996097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fld id="{77D8454A-404F-4DF1-8F43-7DDF83BF3B63}" type="slidenum">
              <a:rPr lang="es-ES" smtClean="0"/>
              <a:pPr/>
              <a:t>2</a:t>
            </a:fld>
            <a:endParaRPr lang="es-ES"/>
          </a:p>
        </p:txBody>
      </p:sp>
    </p:spTree>
    <p:extLst>
      <p:ext uri="{BB962C8B-B14F-4D97-AF65-F5344CB8AC3E}">
        <p14:creationId xmlns:p14="http://schemas.microsoft.com/office/powerpoint/2010/main" val="3713413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fld id="{77D8454A-404F-4DF1-8F43-7DDF83BF3B63}" type="slidenum">
              <a:rPr lang="es-ES" smtClean="0"/>
              <a:pPr/>
              <a:t>3</a:t>
            </a:fld>
            <a:endParaRPr lang="es-ES"/>
          </a:p>
        </p:txBody>
      </p:sp>
    </p:spTree>
    <p:extLst>
      <p:ext uri="{BB962C8B-B14F-4D97-AF65-F5344CB8AC3E}">
        <p14:creationId xmlns:p14="http://schemas.microsoft.com/office/powerpoint/2010/main" val="1523031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fld id="{77D8454A-404F-4DF1-8F43-7DDF83BF3B63}" type="slidenum">
              <a:rPr lang="es-ES" smtClean="0"/>
              <a:pPr/>
              <a:t>4</a:t>
            </a:fld>
            <a:endParaRPr lang="es-ES"/>
          </a:p>
        </p:txBody>
      </p:sp>
    </p:spTree>
    <p:extLst>
      <p:ext uri="{BB962C8B-B14F-4D97-AF65-F5344CB8AC3E}">
        <p14:creationId xmlns:p14="http://schemas.microsoft.com/office/powerpoint/2010/main" val="237097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fld id="{77D8454A-404F-4DF1-8F43-7DDF83BF3B63}" type="slidenum">
              <a:rPr lang="es-ES" smtClean="0"/>
              <a:pPr/>
              <a:t>5</a:t>
            </a:fld>
            <a:endParaRPr lang="es-ES"/>
          </a:p>
        </p:txBody>
      </p:sp>
    </p:spTree>
    <p:extLst>
      <p:ext uri="{BB962C8B-B14F-4D97-AF65-F5344CB8AC3E}">
        <p14:creationId xmlns:p14="http://schemas.microsoft.com/office/powerpoint/2010/main" val="477612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s-ES"/>
          </a:p>
        </p:txBody>
      </p:sp>
      <p:sp>
        <p:nvSpPr>
          <p:cNvPr id="8" name="Title 7"/>
          <p:cNvSpPr>
            <a:spLocks noGrp="1"/>
          </p:cNvSpPr>
          <p:nvPr>
            <p:ph type="ctrTitle"/>
          </p:nvPr>
        </p:nvSpPr>
        <p:spPr>
          <a:xfrm>
            <a:off x="540544" y="776288"/>
            <a:ext cx="8062912" cy="1470025"/>
          </a:xfrm>
        </p:spPr>
        <p:txBody>
          <a:bodyPr anchor="b">
            <a:normAutofit/>
          </a:bodyPr>
          <a:lstStyle>
            <a:lvl1pPr algn="r" latinLnBrk="0">
              <a:defRPr lang="es-ES" sz="4400"/>
            </a:lvl1pPr>
          </a:lstStyle>
          <a:p>
            <a:r>
              <a:rPr kumimoji="0" lang="es-ES" smtClean="0"/>
              <a:t>Haga clic para modificar el estilo de título del patrón</a:t>
            </a:r>
            <a:endParaRPr kumimoji="0" lang="es-ES"/>
          </a:p>
        </p:txBody>
      </p:sp>
      <p:sp>
        <p:nvSpPr>
          <p:cNvPr id="9" name="Subtitle 8"/>
          <p:cNvSpPr>
            <a:spLocks noGrp="1"/>
          </p:cNvSpPr>
          <p:nvPr>
            <p:ph type="subTitle" idx="1"/>
          </p:nvPr>
        </p:nvSpPr>
        <p:spPr>
          <a:xfrm>
            <a:off x="540544" y="2250280"/>
            <a:ext cx="8062912" cy="2169320"/>
          </a:xfrm>
        </p:spPr>
        <p:txBody>
          <a:bodyPr>
            <a:normAutofit/>
          </a:bodyPr>
          <a:lstStyle>
            <a:lvl1pPr marL="0" marR="36576" indent="0" algn="r" latinLnBrk="0">
              <a:spcBef>
                <a:spcPts val="0"/>
              </a:spcBef>
              <a:buNone/>
              <a:defRPr lang="es-ES" sz="2400">
                <a:ln>
                  <a:noFill/>
                </a:ln>
                <a:solidFill>
                  <a:schemeClr val="tx2">
                    <a:lumMod val="60000"/>
                    <a:lumOff val="4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s-ES"/>
          </a:p>
        </p:txBody>
      </p:sp>
      <p:sp>
        <p:nvSpPr>
          <p:cNvPr id="28" name="Date Placeholder 27"/>
          <p:cNvSpPr>
            <a:spLocks noGrp="1"/>
          </p:cNvSpPr>
          <p:nvPr>
            <p:ph type="dt" sz="half" idx="10"/>
          </p:nvPr>
        </p:nvSpPr>
        <p:spPr>
          <a:xfrm>
            <a:off x="1371600" y="6012656"/>
            <a:ext cx="5791200" cy="365125"/>
          </a:xfrm>
        </p:spPr>
        <p:txBody>
          <a:bodyPr tIns="0" bIns="0" anchor="t"/>
          <a:lstStyle>
            <a:lvl1pPr algn="r" latinLnBrk="0">
              <a:defRPr lang="es-ES" sz="1000"/>
            </a:lvl1pPr>
          </a:lstStyle>
          <a:p>
            <a:fld id="{C101D77E-8E5B-4070-8C12-D0BF8C148F06}" type="datetime1">
              <a:rPr lang="es-MX" smtClean="0"/>
              <a:t>26/10/2018</a:t>
            </a:fld>
            <a:endParaRPr lang="es-E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latinLnBrk="0">
              <a:defRPr lang="es-ES" sz="1100"/>
            </a:lvl1pPr>
          </a:lstStyle>
          <a:p>
            <a:r>
              <a:rPr lang="es-ES"/>
              <a:t>Logotipo</a:t>
            </a:r>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latinLnBrk="0">
              <a:defRPr lang="es-ES" sz="1300">
                <a:solidFill>
                  <a:srgbClr val="FFFFFF"/>
                </a:solidFill>
              </a:defRPr>
            </a:lvl1pPr>
          </a:lstStyle>
          <a:p>
            <a:fld id="{746FD205-8D79-439C-A802-2377436AEC8A}" type="slidenum">
              <a:rPr/>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s-ES"/>
          </a:p>
        </p:txBody>
      </p:sp>
      <p:sp>
        <p:nvSpPr>
          <p:cNvPr id="4" name="Date Placeholder 3"/>
          <p:cNvSpPr>
            <a:spLocks noGrp="1"/>
          </p:cNvSpPr>
          <p:nvPr>
            <p:ph type="dt" sz="half" idx="10"/>
          </p:nvPr>
        </p:nvSpPr>
        <p:spPr/>
        <p:txBody>
          <a:bodyPr/>
          <a:lstStyle/>
          <a:p>
            <a:fld id="{DD8FA063-D98A-42BB-AD21-6449D09BD7C4}" type="datetime1">
              <a:rPr lang="es-MX" smtClean="0"/>
              <a:t>26/10/2018</a:t>
            </a:fld>
            <a:endParaRPr lang="es-ES"/>
          </a:p>
        </p:txBody>
      </p:sp>
      <p:sp>
        <p:nvSpPr>
          <p:cNvPr id="5" name="Footer Placeholder 4"/>
          <p:cNvSpPr>
            <a:spLocks noGrp="1"/>
          </p:cNvSpPr>
          <p:nvPr>
            <p:ph type="ftr" sz="quarter" idx="11"/>
          </p:nvPr>
        </p:nvSpPr>
        <p:spPr/>
        <p:txBody>
          <a:bodyPr/>
          <a:lstStyle/>
          <a:p>
            <a:r>
              <a:rPr lang="es-ES"/>
              <a:t>Logotipo</a:t>
            </a:r>
          </a:p>
        </p:txBody>
      </p:sp>
      <p:sp>
        <p:nvSpPr>
          <p:cNvPr id="6" name="Slide Number Placeholder 5"/>
          <p:cNvSpPr>
            <a:spLocks noGrp="1"/>
          </p:cNvSpPr>
          <p:nvPr>
            <p:ph type="sldNum" sz="quarter" idx="12"/>
          </p:nvPr>
        </p:nvSpPr>
        <p:spPr/>
        <p:txBody>
          <a:bodyPr/>
          <a:lstStyle/>
          <a:p>
            <a:fld id="{746FD205-8D79-439C-A802-2377436AEC8A}" type="slidenum">
              <a:rPr/>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s-ES" smtClean="0"/>
              <a:t>Haga clic para modificar el estilo de título del patrón</a:t>
            </a:r>
            <a:endParaRPr kumimoji="0" lang="es-E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s-ES"/>
          </a:p>
        </p:txBody>
      </p:sp>
      <p:sp>
        <p:nvSpPr>
          <p:cNvPr id="4" name="Date Placeholder 3"/>
          <p:cNvSpPr>
            <a:spLocks noGrp="1"/>
          </p:cNvSpPr>
          <p:nvPr>
            <p:ph type="dt" sz="half" idx="10"/>
          </p:nvPr>
        </p:nvSpPr>
        <p:spPr/>
        <p:txBody>
          <a:bodyPr/>
          <a:lstStyle/>
          <a:p>
            <a:fld id="{7A6BDF60-56A6-4F22-B71E-A8BA60B1D5B6}" type="datetime1">
              <a:rPr lang="es-MX" smtClean="0"/>
              <a:t>26/10/2018</a:t>
            </a:fld>
            <a:endParaRPr lang="es-ES"/>
          </a:p>
        </p:txBody>
      </p:sp>
      <p:sp>
        <p:nvSpPr>
          <p:cNvPr id="5" name="Footer Placeholder 4"/>
          <p:cNvSpPr>
            <a:spLocks noGrp="1"/>
          </p:cNvSpPr>
          <p:nvPr>
            <p:ph type="ftr" sz="quarter" idx="11"/>
          </p:nvPr>
        </p:nvSpPr>
        <p:spPr/>
        <p:txBody>
          <a:bodyPr/>
          <a:lstStyle/>
          <a:p>
            <a:r>
              <a:rPr lang="es-ES"/>
              <a:t>Logotipo</a:t>
            </a:r>
          </a:p>
        </p:txBody>
      </p:sp>
      <p:sp>
        <p:nvSpPr>
          <p:cNvPr id="6" name="Slide Number Placeholder 5"/>
          <p:cNvSpPr>
            <a:spLocks noGrp="1"/>
          </p:cNvSpPr>
          <p:nvPr>
            <p:ph type="sldNum" sz="quarter" idx="12"/>
          </p:nvPr>
        </p:nvSpPr>
        <p:spPr/>
        <p:txBody>
          <a:bodyPr/>
          <a:lstStyle/>
          <a:p>
            <a:fld id="{746FD205-8D79-439C-A802-2377436AEC8A}" type="slidenum">
              <a:rPr/>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46482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s-ES"/>
          </a:p>
        </p:txBody>
      </p:sp>
      <p:sp>
        <p:nvSpPr>
          <p:cNvPr id="7" name="Title 6"/>
          <p:cNvSpPr>
            <a:spLocks noGrp="1"/>
          </p:cNvSpPr>
          <p:nvPr>
            <p:ph type="title"/>
          </p:nvPr>
        </p:nvSpPr>
        <p:spPr/>
        <p:txBody>
          <a:bodyPr/>
          <a:lstStyle/>
          <a:p>
            <a:r>
              <a:rPr lang="es-ES" smtClean="0"/>
              <a:t>Haga clic para modificar el estilo de título del patrón</a:t>
            </a:r>
            <a:endParaRPr lang="es-ES"/>
          </a:p>
        </p:txBody>
      </p:sp>
      <p:sp>
        <p:nvSpPr>
          <p:cNvPr id="10" name="Date Placeholder 9"/>
          <p:cNvSpPr>
            <a:spLocks noGrp="1"/>
          </p:cNvSpPr>
          <p:nvPr>
            <p:ph type="dt" sz="half" idx="10"/>
          </p:nvPr>
        </p:nvSpPr>
        <p:spPr/>
        <p:txBody>
          <a:bodyPr/>
          <a:lstStyle/>
          <a:p>
            <a:fld id="{F726F52B-8509-4036-A39A-49D849E3E504}" type="datetime1">
              <a:rPr lang="es-MX" smtClean="0"/>
              <a:t>26/10/2018</a:t>
            </a:fld>
            <a:endParaRPr lang="es-ES"/>
          </a:p>
        </p:txBody>
      </p:sp>
      <p:sp>
        <p:nvSpPr>
          <p:cNvPr id="11" name="Slide Number Placeholder 10"/>
          <p:cNvSpPr>
            <a:spLocks noGrp="1"/>
          </p:cNvSpPr>
          <p:nvPr>
            <p:ph type="sldNum" sz="quarter" idx="11"/>
          </p:nvPr>
        </p:nvSpPr>
        <p:spPr/>
        <p:txBody>
          <a:bodyPr/>
          <a:lstStyle/>
          <a:p>
            <a:fld id="{746FD205-8D79-439C-A802-2377436AEC8A}" type="slidenum">
              <a:rPr/>
              <a:pPr/>
              <a:t>‹Nº›</a:t>
            </a:fld>
            <a:endParaRPr lang="es-ES"/>
          </a:p>
        </p:txBody>
      </p:sp>
      <p:sp>
        <p:nvSpPr>
          <p:cNvPr id="12" name="Footer Placeholder 11"/>
          <p:cNvSpPr>
            <a:spLocks noGrp="1"/>
          </p:cNvSpPr>
          <p:nvPr>
            <p:ph type="ftr" sz="quarter" idx="12"/>
          </p:nvPr>
        </p:nvSpPr>
        <p:spPr/>
        <p:txBody>
          <a:bodyPr/>
          <a:lstStyle/>
          <a:p>
            <a:r>
              <a:rPr lang="es-ES"/>
              <a:t>Logotipo</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eaLnBrk="1" latinLnBrk="0" hangingPunct="1"/>
            <a:endParaRPr kumimoji="0" lang="es-E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s-ES"/>
          </a:p>
        </p:txBody>
      </p:sp>
      <p:sp>
        <p:nvSpPr>
          <p:cNvPr id="4" name="Date Placeholder 3"/>
          <p:cNvSpPr>
            <a:spLocks noGrp="1"/>
          </p:cNvSpPr>
          <p:nvPr>
            <p:ph type="dt" sz="half" idx="10"/>
          </p:nvPr>
        </p:nvSpPr>
        <p:spPr>
          <a:xfrm>
            <a:off x="6955632" y="6362700"/>
            <a:ext cx="2133600" cy="304800"/>
          </a:xfrm>
        </p:spPr>
        <p:txBody>
          <a:bodyPr/>
          <a:lstStyle/>
          <a:p>
            <a:fld id="{C936813C-F15A-4C43-A6B4-2D8DD9E5FBD1}" type="datetime1">
              <a:rPr lang="es-MX" smtClean="0"/>
              <a:t>26/10/2018</a:t>
            </a:fld>
            <a:endParaRPr lang="es-ES"/>
          </a:p>
        </p:txBody>
      </p:sp>
      <p:sp>
        <p:nvSpPr>
          <p:cNvPr id="5" name="Footer Placeholder 4"/>
          <p:cNvSpPr>
            <a:spLocks noGrp="1"/>
          </p:cNvSpPr>
          <p:nvPr>
            <p:ph type="ftr" sz="quarter" idx="11"/>
          </p:nvPr>
        </p:nvSpPr>
        <p:spPr>
          <a:xfrm>
            <a:off x="2619376" y="6366669"/>
            <a:ext cx="4260056" cy="300831"/>
          </a:xfrm>
        </p:spPr>
        <p:txBody>
          <a:bodyPr/>
          <a:lstStyle/>
          <a:p>
            <a:r>
              <a:rPr lang="es-ES"/>
              <a:t>Logotipo</a:t>
            </a:r>
          </a:p>
        </p:txBody>
      </p:sp>
      <p:sp>
        <p:nvSpPr>
          <p:cNvPr id="6" name="Slide Number Placeholder 5"/>
          <p:cNvSpPr>
            <a:spLocks noGrp="1"/>
          </p:cNvSpPr>
          <p:nvPr>
            <p:ph type="sldNum" sz="quarter" idx="12"/>
          </p:nvPr>
        </p:nvSpPr>
        <p:spPr>
          <a:xfrm>
            <a:off x="8451056" y="809624"/>
            <a:ext cx="502920" cy="300831"/>
          </a:xfrm>
        </p:spPr>
        <p:txBody>
          <a:bodyPr/>
          <a:lstStyle/>
          <a:p>
            <a:fld id="{746FD205-8D79-439C-A802-2377436AEC8A}" type="slidenum">
              <a:rPr/>
              <a:pPr/>
              <a:t>‹Nº›</a:t>
            </a:fld>
            <a:endParaRPr lang="es-E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latinLnBrk="0">
              <a:buNone/>
              <a:defRPr lang="es-ES" sz="3600" b="1" cap="none" baseline="0"/>
            </a:lvl1pPr>
          </a:lstStyle>
          <a:p>
            <a:r>
              <a:rPr kumimoji="0" lang="es-ES" smtClean="0"/>
              <a:t>Haga clic para modificar el estilo de título del patrón</a:t>
            </a:r>
            <a:endParaRPr kumimoji="0" lang="es-ES"/>
          </a:p>
        </p:txBody>
      </p:sp>
      <p:sp>
        <p:nvSpPr>
          <p:cNvPr id="3" name="Text Placeholder 2"/>
          <p:cNvSpPr>
            <a:spLocks noGrp="1"/>
          </p:cNvSpPr>
          <p:nvPr>
            <p:ph type="body" idx="1"/>
          </p:nvPr>
        </p:nvSpPr>
        <p:spPr>
          <a:xfrm>
            <a:off x="381000" y="1633536"/>
            <a:ext cx="3886200" cy="2286000"/>
          </a:xfrm>
        </p:spPr>
        <p:txBody>
          <a:bodyPr anchor="t"/>
          <a:lstStyle>
            <a:lvl1pPr marL="54864" indent="0" algn="l" latinLnBrk="0">
              <a:buNone/>
              <a:defRPr lang="es-ES" sz="2000">
                <a:solidFill>
                  <a:schemeClr val="tx1">
                    <a:tint val="75000"/>
                  </a:schemeClr>
                </a:solidFill>
              </a:defRPr>
            </a:lvl1pPr>
            <a:lvl2pPr>
              <a:buNone/>
              <a:defRPr lang="es-ES" sz="1800">
                <a:solidFill>
                  <a:schemeClr val="tx1">
                    <a:tint val="75000"/>
                  </a:schemeClr>
                </a:solidFill>
              </a:defRPr>
            </a:lvl2pPr>
            <a:lvl3pPr>
              <a:buNone/>
              <a:defRPr lang="es-ES" sz="1600">
                <a:solidFill>
                  <a:schemeClr val="tx1">
                    <a:tint val="75000"/>
                  </a:schemeClr>
                </a:solidFill>
              </a:defRPr>
            </a:lvl3pPr>
            <a:lvl4pPr>
              <a:buNone/>
              <a:defRPr lang="es-ES" sz="1400">
                <a:solidFill>
                  <a:schemeClr val="tx1">
                    <a:tint val="75000"/>
                  </a:schemeClr>
                </a:solidFill>
              </a:defRPr>
            </a:lvl4pPr>
            <a:lvl5pPr>
              <a:buNone/>
              <a:defRPr lang="es-ES" sz="1400">
                <a:solidFill>
                  <a:schemeClr val="tx1">
                    <a:tint val="75000"/>
                  </a:schemeClr>
                </a:solidFill>
              </a:defRPr>
            </a:lvl5pPr>
          </a:lstStyle>
          <a:p>
            <a:pPr lvl="0" eaLnBrk="1" latinLnBrk="0" hangingPunct="1"/>
            <a:r>
              <a:rPr kumimoji="0" lang="es-ES" smtClean="0"/>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d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24001"/>
            <a:ext cx="4038600" cy="4724400"/>
          </a:xfrm>
        </p:spPr>
        <p:txBody>
          <a:bodyPr/>
          <a:lstStyle>
            <a:lvl1pPr latinLnBrk="0">
              <a:defRPr lang="es-ES" sz="2600"/>
            </a:lvl1pPr>
            <a:lvl2pPr>
              <a:defRPr lang="es-ES" sz="2400"/>
            </a:lvl2pPr>
            <a:lvl3pPr>
              <a:defRPr lang="es-ES" sz="2000"/>
            </a:lvl3pPr>
            <a:lvl4pPr>
              <a:defRPr lang="es-ES" sz="1800"/>
            </a:lvl4pPr>
            <a:lvl5pPr>
              <a:defRPr lang="es-ES"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s-ES"/>
          </a:p>
        </p:txBody>
      </p:sp>
      <p:sp>
        <p:nvSpPr>
          <p:cNvPr id="4" name="Content Placeholder 3"/>
          <p:cNvSpPr>
            <a:spLocks noGrp="1"/>
          </p:cNvSpPr>
          <p:nvPr>
            <p:ph sz="half" idx="2"/>
          </p:nvPr>
        </p:nvSpPr>
        <p:spPr>
          <a:xfrm>
            <a:off x="4648200" y="1524001"/>
            <a:ext cx="4038600" cy="4724400"/>
          </a:xfrm>
        </p:spPr>
        <p:txBody>
          <a:bodyPr/>
          <a:lstStyle>
            <a:lvl1pPr latinLnBrk="0">
              <a:defRPr lang="es-ES" sz="2600"/>
            </a:lvl1pPr>
            <a:lvl2pPr>
              <a:defRPr lang="es-ES" sz="2400"/>
            </a:lvl2pPr>
            <a:lvl3pPr>
              <a:defRPr lang="es-ES" sz="2000"/>
            </a:lvl3pPr>
            <a:lvl4pPr>
              <a:defRPr lang="es-ES" sz="1800"/>
            </a:lvl4pPr>
            <a:lvl5pPr>
              <a:defRPr lang="es-ES"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s-ES"/>
          </a:p>
        </p:txBody>
      </p:sp>
      <p:sp>
        <p:nvSpPr>
          <p:cNvPr id="8" name="Title 7"/>
          <p:cNvSpPr>
            <a:spLocks noGrp="1"/>
          </p:cNvSpPr>
          <p:nvPr>
            <p:ph type="title"/>
          </p:nvPr>
        </p:nvSpPr>
        <p:spPr/>
        <p:txBody>
          <a:bodyPr/>
          <a:lstStyle/>
          <a:p>
            <a:r>
              <a:rPr lang="es-ES" smtClean="0"/>
              <a:t>Haga clic para modificar el estilo de título del patrón</a:t>
            </a:r>
            <a:endParaRPr lang="es-ES"/>
          </a:p>
        </p:txBody>
      </p:sp>
      <p:sp>
        <p:nvSpPr>
          <p:cNvPr id="9" name="Date Placeholder 8"/>
          <p:cNvSpPr>
            <a:spLocks noGrp="1"/>
          </p:cNvSpPr>
          <p:nvPr>
            <p:ph type="dt" sz="half" idx="10"/>
          </p:nvPr>
        </p:nvSpPr>
        <p:spPr/>
        <p:txBody>
          <a:bodyPr/>
          <a:lstStyle/>
          <a:p>
            <a:fld id="{B8280003-29AD-4CA6-886E-955CEACB3ADA}" type="datetime1">
              <a:rPr lang="es-MX" smtClean="0"/>
              <a:t>26/10/2018</a:t>
            </a:fld>
            <a:endParaRPr lang="es-ES"/>
          </a:p>
        </p:txBody>
      </p:sp>
      <p:sp>
        <p:nvSpPr>
          <p:cNvPr id="10" name="Slide Number Placeholder 9"/>
          <p:cNvSpPr>
            <a:spLocks noGrp="1"/>
          </p:cNvSpPr>
          <p:nvPr>
            <p:ph type="sldNum" sz="quarter" idx="11"/>
          </p:nvPr>
        </p:nvSpPr>
        <p:spPr/>
        <p:txBody>
          <a:bodyPr/>
          <a:lstStyle/>
          <a:p>
            <a:fld id="{746FD205-8D79-439C-A802-2377436AEC8A}" type="slidenum">
              <a:rPr/>
              <a:pPr/>
              <a:t>‹Nº›</a:t>
            </a:fld>
            <a:endParaRPr lang="es-ES"/>
          </a:p>
        </p:txBody>
      </p:sp>
      <p:sp>
        <p:nvSpPr>
          <p:cNvPr id="11" name="Footer Placeholder 10"/>
          <p:cNvSpPr>
            <a:spLocks noGrp="1"/>
          </p:cNvSpPr>
          <p:nvPr>
            <p:ph type="ftr" sz="quarter" idx="12"/>
          </p:nvPr>
        </p:nvSpPr>
        <p:spPr/>
        <p:txBody>
          <a:bodyPr/>
          <a:lstStyle/>
          <a:p>
            <a:r>
              <a:rPr lang="es-ES"/>
              <a:t>Logotipo</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5957668"/>
          </a:xfrm>
        </p:spPr>
        <p:txBody>
          <a:bodyPr vert="vert270" anchor="b"/>
          <a:lstStyle>
            <a:lvl1pPr marL="0" algn="ctr" latinLnBrk="0">
              <a:defRPr lang="es-ES" sz="3300" b="0">
                <a:ln w="6350">
                  <a:solidFill>
                    <a:schemeClr val="tx1"/>
                  </a:solidFill>
                </a:ln>
                <a:solidFill>
                  <a:schemeClr val="tx1"/>
                </a:solidFill>
              </a:defRPr>
            </a:lvl1pPr>
          </a:lstStyle>
          <a:p>
            <a:r>
              <a:rPr kumimoji="0" lang="es-ES" smtClean="0"/>
              <a:t>Haga clic para modificar el estilo de título del patrón</a:t>
            </a:r>
            <a:endParaRPr kumimoji="0" lang="es-ES"/>
          </a:p>
        </p:txBody>
      </p:sp>
      <p:sp>
        <p:nvSpPr>
          <p:cNvPr id="3" name="Text Placeholder 2"/>
          <p:cNvSpPr>
            <a:spLocks noGrp="1"/>
          </p:cNvSpPr>
          <p:nvPr>
            <p:ph type="body" idx="1"/>
          </p:nvPr>
        </p:nvSpPr>
        <p:spPr>
          <a:xfrm>
            <a:off x="1365006" y="290732"/>
            <a:ext cx="581024" cy="2909668"/>
          </a:xfrm>
          <a:solidFill>
            <a:schemeClr val="bg1"/>
          </a:solidFill>
          <a:ln w="12700">
            <a:noFill/>
          </a:ln>
        </p:spPr>
        <p:txBody>
          <a:bodyPr vert="vert270" anchor="ctr"/>
          <a:lstStyle>
            <a:lvl1pPr marL="0" indent="0" algn="ctr" latinLnBrk="0">
              <a:buNone/>
              <a:defRPr lang="es-ES" sz="1600" b="0">
                <a:solidFill>
                  <a:schemeClr val="tx1"/>
                </a:solidFill>
              </a:defRPr>
            </a:lvl1pPr>
            <a:lvl2pPr>
              <a:buNone/>
              <a:defRPr lang="es-ES" sz="2000" b="1"/>
            </a:lvl2pPr>
            <a:lvl3pPr>
              <a:buNone/>
              <a:defRPr lang="es-ES" sz="1800" b="1"/>
            </a:lvl3pPr>
            <a:lvl4pPr>
              <a:buNone/>
              <a:defRPr lang="es-ES" sz="1600" b="1"/>
            </a:lvl4pPr>
            <a:lvl5pPr>
              <a:buNone/>
              <a:defRPr lang="es-ES" sz="1600" b="1"/>
            </a:lvl5pPr>
          </a:lstStyle>
          <a:p>
            <a:pPr lvl="0" eaLnBrk="1" latinLnBrk="0" hangingPunct="1"/>
            <a:r>
              <a:rPr kumimoji="0" lang="es-ES" smtClean="0"/>
              <a:t>Haga clic para modificar el estilo de texto del patrón</a:t>
            </a:r>
          </a:p>
        </p:txBody>
      </p:sp>
      <p:sp>
        <p:nvSpPr>
          <p:cNvPr id="4" name="Text Placeholder 3"/>
          <p:cNvSpPr>
            <a:spLocks noGrp="1"/>
          </p:cNvSpPr>
          <p:nvPr>
            <p:ph type="body" sz="half" idx="3"/>
          </p:nvPr>
        </p:nvSpPr>
        <p:spPr>
          <a:xfrm>
            <a:off x="1365006" y="3427124"/>
            <a:ext cx="581024" cy="2821276"/>
          </a:xfrm>
          <a:solidFill>
            <a:schemeClr val="bg1"/>
          </a:solidFill>
          <a:ln w="12700">
            <a:noFill/>
          </a:ln>
        </p:spPr>
        <p:txBody>
          <a:bodyPr vert="vert270" anchor="ctr"/>
          <a:lstStyle>
            <a:lvl1pPr marL="0" indent="0" algn="ctr" latinLnBrk="0">
              <a:buNone/>
              <a:defRPr lang="es-ES" sz="1600" b="0">
                <a:solidFill>
                  <a:schemeClr val="tx1"/>
                </a:solidFill>
              </a:defRPr>
            </a:lvl1pPr>
            <a:lvl2pPr>
              <a:buNone/>
              <a:defRPr lang="es-ES" sz="2000" b="1"/>
            </a:lvl2pPr>
            <a:lvl3pPr>
              <a:buNone/>
              <a:defRPr lang="es-ES" sz="1800" b="1"/>
            </a:lvl3pPr>
            <a:lvl4pPr>
              <a:buNone/>
              <a:defRPr lang="es-ES" sz="1600" b="1"/>
            </a:lvl4pPr>
            <a:lvl5pPr>
              <a:buNone/>
              <a:defRPr lang="es-ES" sz="1600" b="1"/>
            </a:lvl5pPr>
          </a:lstStyle>
          <a:p>
            <a:pPr lvl="0" eaLnBrk="1" latinLnBrk="0" hangingPunct="1"/>
            <a:r>
              <a:rPr kumimoji="0" lang="es-ES" smtClean="0"/>
              <a:t>Haga clic para modificar el estilo de texto del patrón</a:t>
            </a:r>
          </a:p>
        </p:txBody>
      </p:sp>
      <p:sp>
        <p:nvSpPr>
          <p:cNvPr id="5" name="Content Placeholder 4"/>
          <p:cNvSpPr>
            <a:spLocks noGrp="1"/>
          </p:cNvSpPr>
          <p:nvPr>
            <p:ph sz="quarter" idx="2"/>
          </p:nvPr>
        </p:nvSpPr>
        <p:spPr>
          <a:xfrm>
            <a:off x="2022230" y="290732"/>
            <a:ext cx="6858000" cy="2897476"/>
          </a:xfrm>
        </p:spPr>
        <p:txBody>
          <a:bodyPr/>
          <a:lstStyle>
            <a:lvl1pPr algn="l" latinLnBrk="0">
              <a:defRPr lang="es-ES" sz="2400"/>
            </a:lvl1pPr>
            <a:lvl2pPr algn="l">
              <a:defRPr lang="es-ES" sz="2000"/>
            </a:lvl2pPr>
            <a:lvl3pPr algn="l">
              <a:defRPr lang="es-ES" sz="1800"/>
            </a:lvl3pPr>
            <a:lvl4pPr algn="l">
              <a:defRPr lang="es-ES" sz="1600"/>
            </a:lvl4pPr>
            <a:lvl5pPr algn="l">
              <a:defRPr lang="es-ES"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s-ES"/>
          </a:p>
        </p:txBody>
      </p:sp>
      <p:sp>
        <p:nvSpPr>
          <p:cNvPr id="6" name="Content Placeholder 5"/>
          <p:cNvSpPr>
            <a:spLocks noGrp="1"/>
          </p:cNvSpPr>
          <p:nvPr>
            <p:ph sz="quarter" idx="4"/>
          </p:nvPr>
        </p:nvSpPr>
        <p:spPr>
          <a:xfrm>
            <a:off x="2022230" y="3350924"/>
            <a:ext cx="6858000" cy="2897476"/>
          </a:xfrm>
        </p:spPr>
        <p:txBody>
          <a:bodyPr/>
          <a:lstStyle>
            <a:lvl1pPr latinLnBrk="0">
              <a:defRPr lang="es-ES" sz="2400"/>
            </a:lvl1pPr>
            <a:lvl2pPr>
              <a:defRPr lang="es-ES" sz="2000"/>
            </a:lvl2pPr>
            <a:lvl3pPr>
              <a:defRPr lang="es-ES" sz="1800"/>
            </a:lvl3pPr>
            <a:lvl4pPr>
              <a:defRPr lang="es-ES" sz="1600"/>
            </a:lvl4pPr>
            <a:lvl5pPr>
              <a:defRPr lang="es-ES"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s-ES"/>
          </a:p>
        </p:txBody>
      </p:sp>
      <p:sp>
        <p:nvSpPr>
          <p:cNvPr id="10" name="Date Placeholder 9"/>
          <p:cNvSpPr>
            <a:spLocks noGrp="1"/>
          </p:cNvSpPr>
          <p:nvPr>
            <p:ph type="dt" sz="half" idx="10"/>
          </p:nvPr>
        </p:nvSpPr>
        <p:spPr/>
        <p:txBody>
          <a:bodyPr/>
          <a:lstStyle/>
          <a:p>
            <a:fld id="{B831DC57-95B1-44D6-8A22-A6530A475234}" type="datetime1">
              <a:rPr lang="es-MX" smtClean="0"/>
              <a:t>26/10/2018</a:t>
            </a:fld>
            <a:endParaRPr lang="es-ES"/>
          </a:p>
        </p:txBody>
      </p:sp>
      <p:sp>
        <p:nvSpPr>
          <p:cNvPr id="11" name="Slide Number Placeholder 10"/>
          <p:cNvSpPr>
            <a:spLocks noGrp="1"/>
          </p:cNvSpPr>
          <p:nvPr>
            <p:ph type="sldNum" sz="quarter" idx="11"/>
          </p:nvPr>
        </p:nvSpPr>
        <p:spPr/>
        <p:txBody>
          <a:bodyPr/>
          <a:lstStyle/>
          <a:p>
            <a:fld id="{746FD205-8D79-439C-A802-2377436AEC8A}" type="slidenum">
              <a:rPr/>
              <a:pPr/>
              <a:t>‹Nº›</a:t>
            </a:fld>
            <a:endParaRPr lang="es-ES"/>
          </a:p>
        </p:txBody>
      </p:sp>
      <p:sp>
        <p:nvSpPr>
          <p:cNvPr id="12" name="Footer Placeholder 11"/>
          <p:cNvSpPr>
            <a:spLocks noGrp="1"/>
          </p:cNvSpPr>
          <p:nvPr>
            <p:ph type="ftr" sz="quarter" idx="12"/>
          </p:nvPr>
        </p:nvSpPr>
        <p:spPr/>
        <p:txBody>
          <a:bodyPr/>
          <a:lstStyle/>
          <a:p>
            <a:r>
              <a:rPr lang="es-ES"/>
              <a:t>Logotipo</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latinLnBrk="0">
              <a:defRPr lang="es-ES" b="0"/>
            </a:lvl1pPr>
          </a:lstStyle>
          <a:p>
            <a:r>
              <a:rPr kumimoji="0" lang="es-ES" smtClean="0"/>
              <a:t>Haga clic para modificar el estilo de título del patrón</a:t>
            </a:r>
            <a:endParaRPr kumimoji="0" lang="es-ES"/>
          </a:p>
        </p:txBody>
      </p:sp>
      <p:sp>
        <p:nvSpPr>
          <p:cNvPr id="6" name="Date Placeholder 5"/>
          <p:cNvSpPr>
            <a:spLocks noGrp="1"/>
          </p:cNvSpPr>
          <p:nvPr>
            <p:ph type="dt" sz="half" idx="10"/>
          </p:nvPr>
        </p:nvSpPr>
        <p:spPr/>
        <p:txBody>
          <a:bodyPr/>
          <a:lstStyle/>
          <a:p>
            <a:fld id="{3F541982-1B7D-47A1-AC99-FE27E5CFFCAC}" type="datetime1">
              <a:rPr lang="es-MX" smtClean="0"/>
              <a:t>26/10/2018</a:t>
            </a:fld>
            <a:endParaRPr lang="es-ES"/>
          </a:p>
        </p:txBody>
      </p:sp>
      <p:sp>
        <p:nvSpPr>
          <p:cNvPr id="7" name="Slide Number Placeholder 6"/>
          <p:cNvSpPr>
            <a:spLocks noGrp="1"/>
          </p:cNvSpPr>
          <p:nvPr>
            <p:ph type="sldNum" sz="quarter" idx="11"/>
          </p:nvPr>
        </p:nvSpPr>
        <p:spPr/>
        <p:txBody>
          <a:bodyPr/>
          <a:lstStyle/>
          <a:p>
            <a:fld id="{746FD205-8D79-439C-A802-2377436AEC8A}" type="slidenum">
              <a:rPr/>
              <a:pPr/>
              <a:t>‹Nº›</a:t>
            </a:fld>
            <a:endParaRPr lang="es-ES"/>
          </a:p>
        </p:txBody>
      </p:sp>
      <p:sp>
        <p:nvSpPr>
          <p:cNvPr id="8" name="Footer Placeholder 7"/>
          <p:cNvSpPr>
            <a:spLocks noGrp="1"/>
          </p:cNvSpPr>
          <p:nvPr>
            <p:ph type="ftr" sz="quarter" idx="12"/>
          </p:nvPr>
        </p:nvSpPr>
        <p:spPr/>
        <p:txBody>
          <a:bodyPr/>
          <a:lstStyle/>
          <a:p>
            <a:r>
              <a:rPr lang="es-ES"/>
              <a:t>Logotipo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A8A52E7-9CDF-42C4-9C6F-E820C1B4AB61}" type="datetime1">
              <a:rPr lang="es-MX" smtClean="0"/>
              <a:t>26/10/2018</a:t>
            </a:fld>
            <a:endParaRPr lang="es-ES"/>
          </a:p>
        </p:txBody>
      </p:sp>
      <p:sp>
        <p:nvSpPr>
          <p:cNvPr id="6" name="Slide Number Placeholder 5"/>
          <p:cNvSpPr>
            <a:spLocks noGrp="1"/>
          </p:cNvSpPr>
          <p:nvPr>
            <p:ph type="sldNum" sz="quarter" idx="11"/>
          </p:nvPr>
        </p:nvSpPr>
        <p:spPr/>
        <p:txBody>
          <a:bodyPr/>
          <a:lstStyle/>
          <a:p>
            <a:fld id="{746FD205-8D79-439C-A802-2377436AEC8A}" type="slidenum">
              <a:rPr/>
              <a:pPr/>
              <a:t>‹Nº›</a:t>
            </a:fld>
            <a:endParaRPr lang="es-ES"/>
          </a:p>
        </p:txBody>
      </p:sp>
      <p:sp>
        <p:nvSpPr>
          <p:cNvPr id="7" name="Footer Placeholder 6"/>
          <p:cNvSpPr>
            <a:spLocks noGrp="1"/>
          </p:cNvSpPr>
          <p:nvPr>
            <p:ph type="ftr" sz="quarter" idx="12"/>
          </p:nvPr>
        </p:nvSpPr>
        <p:spPr/>
        <p:txBody>
          <a:bodyPr/>
          <a:lstStyle/>
          <a:p>
            <a:r>
              <a:rPr lang="es-ES"/>
              <a:t>Logotipo</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883105"/>
          </a:xfrm>
        </p:spPr>
        <p:txBody>
          <a:bodyPr vert="vert270" anchor="b"/>
          <a:lstStyle>
            <a:lvl1pPr marL="0" marR="18288" algn="r" latinLnBrk="0">
              <a:spcBef>
                <a:spcPts val="0"/>
              </a:spcBef>
              <a:buNone/>
              <a:defRPr lang="es-ES" sz="2900" b="0" cap="all" baseline="0"/>
            </a:lvl1pPr>
          </a:lstStyle>
          <a:p>
            <a:r>
              <a:rPr kumimoji="0" lang="es-ES" smtClean="0"/>
              <a:t>Haga clic para modificar el estilo de título del patrón</a:t>
            </a:r>
            <a:endParaRPr kumimoji="0" lang="es-ES"/>
          </a:p>
        </p:txBody>
      </p:sp>
      <p:sp>
        <p:nvSpPr>
          <p:cNvPr id="3" name="Text Placeholder 2"/>
          <p:cNvSpPr>
            <a:spLocks noGrp="1"/>
          </p:cNvSpPr>
          <p:nvPr>
            <p:ph type="body" idx="2"/>
          </p:nvPr>
        </p:nvSpPr>
        <p:spPr>
          <a:xfrm>
            <a:off x="1135856" y="367664"/>
            <a:ext cx="2438400" cy="5883105"/>
          </a:xfrm>
        </p:spPr>
        <p:txBody>
          <a:bodyPr anchor="t"/>
          <a:lstStyle>
            <a:lvl1pPr marL="0" indent="0" latinLnBrk="0">
              <a:spcBef>
                <a:spcPts val="0"/>
              </a:spcBef>
              <a:buNone/>
              <a:defRPr lang="es-ES" sz="1400"/>
            </a:lvl1pPr>
            <a:lvl2pPr>
              <a:buNone/>
              <a:defRPr lang="es-ES" sz="1200"/>
            </a:lvl2pPr>
            <a:lvl3pPr>
              <a:buNone/>
              <a:defRPr lang="es-ES" sz="1000"/>
            </a:lvl3pPr>
            <a:lvl4pPr>
              <a:buNone/>
              <a:defRPr lang="es-ES" sz="900"/>
            </a:lvl4pPr>
            <a:lvl5pPr>
              <a:buNone/>
              <a:defRPr lang="es-ES" sz="900"/>
            </a:lvl5pPr>
          </a:lstStyle>
          <a:p>
            <a:pPr lvl="0" eaLnBrk="1" latinLnBrk="0" hangingPunct="1"/>
            <a:r>
              <a:rPr kumimoji="0" lang="es-ES" smtClean="0"/>
              <a:t>Haga clic para modificar el estilo de texto del patrón</a:t>
            </a:r>
          </a:p>
        </p:txBody>
      </p:sp>
      <p:sp>
        <p:nvSpPr>
          <p:cNvPr id="4" name="Content Placeholder 3"/>
          <p:cNvSpPr>
            <a:spLocks noGrp="1"/>
          </p:cNvSpPr>
          <p:nvPr>
            <p:ph sz="half" idx="1"/>
          </p:nvPr>
        </p:nvSpPr>
        <p:spPr>
          <a:xfrm>
            <a:off x="3651250" y="320040"/>
            <a:ext cx="5276088" cy="5928360"/>
          </a:xfrm>
        </p:spPr>
        <p:txBody>
          <a:bodyPr/>
          <a:lstStyle>
            <a:lvl1pPr latinLnBrk="0">
              <a:spcBef>
                <a:spcPts val="0"/>
              </a:spcBef>
              <a:defRPr lang="es-ES" sz="3000"/>
            </a:lvl1pPr>
            <a:lvl2pPr>
              <a:defRPr lang="es-ES" sz="2600"/>
            </a:lvl2pPr>
            <a:lvl3pPr>
              <a:defRPr lang="es-ES" sz="2400"/>
            </a:lvl3pPr>
            <a:lvl4pPr>
              <a:defRPr lang="es-ES" sz="2000"/>
            </a:lvl4pPr>
            <a:lvl5pPr>
              <a:defRPr lang="es-ES" sz="20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s-ES"/>
          </a:p>
        </p:txBody>
      </p:sp>
      <p:sp>
        <p:nvSpPr>
          <p:cNvPr id="8" name="Date Placeholder 7"/>
          <p:cNvSpPr>
            <a:spLocks noGrp="1"/>
          </p:cNvSpPr>
          <p:nvPr>
            <p:ph type="dt" sz="half" idx="10"/>
          </p:nvPr>
        </p:nvSpPr>
        <p:spPr/>
        <p:txBody>
          <a:bodyPr/>
          <a:lstStyle/>
          <a:p>
            <a:fld id="{17B7E410-617A-473D-A049-6E5FA15A664C}" type="datetime1">
              <a:rPr lang="es-MX" smtClean="0"/>
              <a:t>26/10/2018</a:t>
            </a:fld>
            <a:endParaRPr lang="es-ES"/>
          </a:p>
        </p:txBody>
      </p:sp>
      <p:sp>
        <p:nvSpPr>
          <p:cNvPr id="9" name="Slide Number Placeholder 8"/>
          <p:cNvSpPr>
            <a:spLocks noGrp="1"/>
          </p:cNvSpPr>
          <p:nvPr>
            <p:ph type="sldNum" sz="quarter" idx="11"/>
          </p:nvPr>
        </p:nvSpPr>
        <p:spPr/>
        <p:txBody>
          <a:bodyPr/>
          <a:lstStyle/>
          <a:p>
            <a:fld id="{746FD205-8D79-439C-A802-2377436AEC8A}" type="slidenum">
              <a:rPr/>
              <a:pPr/>
              <a:t>‹Nº›</a:t>
            </a:fld>
            <a:endParaRPr lang="es-ES"/>
          </a:p>
        </p:txBody>
      </p:sp>
      <p:sp>
        <p:nvSpPr>
          <p:cNvPr id="10" name="Footer Placeholder 9"/>
          <p:cNvSpPr>
            <a:spLocks noGrp="1"/>
          </p:cNvSpPr>
          <p:nvPr>
            <p:ph type="ftr" sz="quarter" idx="12"/>
          </p:nvPr>
        </p:nvSpPr>
        <p:spPr/>
        <p:txBody>
          <a:bodyPr/>
          <a:lstStyle/>
          <a:p>
            <a:r>
              <a:rPr lang="es-ES"/>
              <a:t>Logotipo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097504"/>
          </a:xfrm>
        </p:spPr>
        <p:txBody>
          <a:bodyPr vert="vert270" anchor="b"/>
          <a:lstStyle>
            <a:lvl1pPr marL="0" algn="l" latinLnBrk="0">
              <a:buNone/>
              <a:defRPr lang="es-ES" sz="3000" b="0" cap="all" baseline="0"/>
            </a:lvl1pPr>
          </a:lstStyle>
          <a:p>
            <a:r>
              <a:rPr kumimoji="0" lang="es-ES" smtClean="0"/>
              <a:t>Haga clic para modificar el estilo de título del patrón</a:t>
            </a:r>
            <a:endParaRPr kumimoji="0" lang="es-ES"/>
          </a:p>
        </p:txBody>
      </p:sp>
      <p:sp>
        <p:nvSpPr>
          <p:cNvPr id="3" name="Picture Placeholder 2"/>
          <p:cNvSpPr>
            <a:spLocks noGrp="1"/>
          </p:cNvSpPr>
          <p:nvPr>
            <p:ph type="pic" idx="1"/>
          </p:nvPr>
        </p:nvSpPr>
        <p:spPr>
          <a:xfrm>
            <a:off x="1138237" y="373966"/>
            <a:ext cx="7333488" cy="5264834"/>
          </a:xfrm>
          <a:solidFill>
            <a:schemeClr val="bg2">
              <a:shade val="50000"/>
            </a:schemeClr>
          </a:solidFill>
        </p:spPr>
        <p:txBody>
          <a:bodyPr/>
          <a:lstStyle>
            <a:lvl1pPr marL="0" indent="0" latinLnBrk="0">
              <a:buNone/>
              <a:defRPr lang="es-ES" sz="3200"/>
            </a:lvl1pPr>
          </a:lstStyle>
          <a:p>
            <a:r>
              <a:rPr kumimoji="0" lang="es-ES" smtClean="0"/>
              <a:t>Haga clic en el icono para agregar una imagen</a:t>
            </a:r>
            <a:endParaRPr kumimoji="0" lang="es-ES"/>
          </a:p>
        </p:txBody>
      </p:sp>
      <p:sp>
        <p:nvSpPr>
          <p:cNvPr id="4" name="Text Placeholder 3"/>
          <p:cNvSpPr>
            <a:spLocks noGrp="1"/>
          </p:cNvSpPr>
          <p:nvPr>
            <p:ph type="body" sz="half" idx="2"/>
          </p:nvPr>
        </p:nvSpPr>
        <p:spPr>
          <a:xfrm>
            <a:off x="1143000" y="5638800"/>
            <a:ext cx="7333488" cy="609600"/>
          </a:xfrm>
          <a:solidFill>
            <a:schemeClr val="accent1">
              <a:alpha val="15000"/>
            </a:schemeClr>
          </a:solidFill>
          <a:ln>
            <a:solidFill>
              <a:schemeClr val="accent1"/>
            </a:solidFill>
            <a:miter lim="800000"/>
          </a:ln>
        </p:spPr>
        <p:txBody>
          <a:bodyPr/>
          <a:lstStyle>
            <a:lvl1pPr marL="0" indent="0" latinLnBrk="0">
              <a:spcBef>
                <a:spcPts val="0"/>
              </a:spcBef>
              <a:buNone/>
              <a:defRPr lang="es-ES" sz="1400"/>
            </a:lvl1pPr>
            <a:lvl2pPr>
              <a:defRPr lang="es-ES" sz="1200"/>
            </a:lvl2pPr>
            <a:lvl3pPr>
              <a:defRPr lang="es-ES" sz="1000"/>
            </a:lvl3pPr>
            <a:lvl4pPr>
              <a:defRPr lang="es-ES" sz="900"/>
            </a:lvl4pPr>
            <a:lvl5pPr>
              <a:defRPr lang="es-ES" sz="900"/>
            </a:lvl5pPr>
          </a:lstStyle>
          <a:p>
            <a:pPr lvl="0" eaLnBrk="1" latinLnBrk="0" hangingPunct="1"/>
            <a:r>
              <a:rPr kumimoji="0" lang="es-ES" smtClean="0"/>
              <a:t>Haga clic para modificar el estilo de texto del patrón</a:t>
            </a:r>
          </a:p>
        </p:txBody>
      </p:sp>
      <p:sp>
        <p:nvSpPr>
          <p:cNvPr id="8" name="Date Placeholder 7"/>
          <p:cNvSpPr>
            <a:spLocks noGrp="1"/>
          </p:cNvSpPr>
          <p:nvPr>
            <p:ph type="dt" sz="half" idx="10"/>
          </p:nvPr>
        </p:nvSpPr>
        <p:spPr/>
        <p:txBody>
          <a:bodyPr/>
          <a:lstStyle/>
          <a:p>
            <a:fld id="{ACF209A0-91B6-4498-A652-1F8D08BFB353}" type="datetime1">
              <a:rPr lang="es-MX" smtClean="0"/>
              <a:t>26/10/2018</a:t>
            </a:fld>
            <a:endParaRPr lang="es-ES"/>
          </a:p>
        </p:txBody>
      </p:sp>
      <p:sp>
        <p:nvSpPr>
          <p:cNvPr id="9" name="Slide Number Placeholder 8"/>
          <p:cNvSpPr>
            <a:spLocks noGrp="1"/>
          </p:cNvSpPr>
          <p:nvPr>
            <p:ph type="sldNum" sz="quarter" idx="11"/>
          </p:nvPr>
        </p:nvSpPr>
        <p:spPr/>
        <p:txBody>
          <a:bodyPr/>
          <a:lstStyle/>
          <a:p>
            <a:fld id="{746FD205-8D79-439C-A802-2377436AEC8A}" type="slidenum">
              <a:rPr/>
              <a:pPr/>
              <a:t>‹Nº›</a:t>
            </a:fld>
            <a:endParaRPr lang="es-ES"/>
          </a:p>
        </p:txBody>
      </p:sp>
      <p:sp>
        <p:nvSpPr>
          <p:cNvPr id="10" name="Footer Placeholder 9"/>
          <p:cNvSpPr>
            <a:spLocks noGrp="1"/>
          </p:cNvSpPr>
          <p:nvPr>
            <p:ph type="ftr" sz="quarter" idx="12"/>
          </p:nvPr>
        </p:nvSpPr>
        <p:spPr/>
        <p:txBody>
          <a:bodyPr/>
          <a:lstStyle/>
          <a:p>
            <a:r>
              <a:rPr lang="es-ES"/>
              <a:t>Logotipo</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60000"/>
                <a:lumOff val="40000"/>
              </a:schemeClr>
            </a:gs>
            <a:gs pos="60000">
              <a:schemeClr val="bg1">
                <a:shade val="92000"/>
                <a:satMod val="230000"/>
              </a:schemeClr>
            </a:gs>
            <a:gs pos="100000">
              <a:schemeClr val="bg1">
                <a:tint val="85000"/>
                <a:satMod val="400000"/>
              </a:schemeClr>
            </a:gs>
          </a:gsLst>
          <a:lin ang="5400000" scaled="0"/>
          <a:tileRect/>
        </a:gradFill>
        <a:effectLst/>
      </p:bgPr>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s-E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104106"/>
          </a:xfrm>
          <a:prstGeom prst="rect">
            <a:avLst/>
          </a:prstGeom>
        </p:spPr>
        <p:txBody>
          <a:bodyPr vert="horz" anchor="ctr">
            <a:normAutofit/>
          </a:bodyPr>
          <a:lstStyle/>
          <a:p>
            <a:r>
              <a:rPr kumimoji="0" lang="es-ES"/>
              <a:t>Haga clic para modificar el estilo de título del patrón</a:t>
            </a:r>
          </a:p>
        </p:txBody>
      </p:sp>
      <p:sp>
        <p:nvSpPr>
          <p:cNvPr id="13" name="Text Placeholder 12"/>
          <p:cNvSpPr>
            <a:spLocks noGrp="1"/>
          </p:cNvSpPr>
          <p:nvPr>
            <p:ph type="body" idx="1"/>
          </p:nvPr>
        </p:nvSpPr>
        <p:spPr>
          <a:xfrm>
            <a:off x="457200" y="1524000"/>
            <a:ext cx="8229600" cy="4648200"/>
          </a:xfrm>
          <a:prstGeom prst="rect">
            <a:avLst/>
          </a:prstGeom>
        </p:spPr>
        <p:txBody>
          <a:bodyPr vert="horz" anchor="t">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p>
        </p:txBody>
      </p:sp>
      <p:sp>
        <p:nvSpPr>
          <p:cNvPr id="14" name="Date Placeholder 13"/>
          <p:cNvSpPr>
            <a:spLocks noGrp="1"/>
          </p:cNvSpPr>
          <p:nvPr>
            <p:ph type="dt" sz="half" idx="2"/>
          </p:nvPr>
        </p:nvSpPr>
        <p:spPr>
          <a:xfrm>
            <a:off x="4791456" y="6365748"/>
            <a:ext cx="2133600" cy="301752"/>
          </a:xfrm>
          <a:prstGeom prst="rect">
            <a:avLst/>
          </a:prstGeom>
        </p:spPr>
        <p:txBody>
          <a:bodyPr vert="horz" anchor="b"/>
          <a:lstStyle>
            <a:lvl1pPr algn="l" eaLnBrk="1" latinLnBrk="0" hangingPunct="1">
              <a:defRPr kumimoji="0" lang="es-ES" sz="1000" b="0">
                <a:solidFill>
                  <a:schemeClr val="tx1"/>
                </a:solidFill>
              </a:defRPr>
            </a:lvl1pPr>
          </a:lstStyle>
          <a:p>
            <a:fld id="{4D0B9444-1AED-4030-8873-118C84746F72}" type="datetime1">
              <a:rPr lang="es-MX" smtClean="0"/>
              <a:t>26/10/2018</a:t>
            </a:fld>
            <a:endParaRPr lang="es-ES"/>
          </a:p>
        </p:txBody>
      </p:sp>
      <p:sp>
        <p:nvSpPr>
          <p:cNvPr id="3" name="Footer Placeholder 2"/>
          <p:cNvSpPr>
            <a:spLocks noGrp="1"/>
          </p:cNvSpPr>
          <p:nvPr>
            <p:ph type="ftr" sz="quarter" idx="3"/>
          </p:nvPr>
        </p:nvSpPr>
        <p:spPr>
          <a:xfrm>
            <a:off x="457200" y="6366669"/>
            <a:ext cx="4260056" cy="300831"/>
          </a:xfrm>
          <a:prstGeom prst="rect">
            <a:avLst/>
          </a:prstGeom>
        </p:spPr>
        <p:txBody>
          <a:bodyPr vert="horz" anchor="b"/>
          <a:lstStyle>
            <a:lvl1pPr algn="r" eaLnBrk="1" latinLnBrk="0" hangingPunct="1">
              <a:defRPr kumimoji="0" lang="es-ES" sz="1000">
                <a:solidFill>
                  <a:schemeClr val="tx1"/>
                </a:solidFill>
              </a:defRPr>
            </a:lvl1pPr>
          </a:lstStyle>
          <a:p>
            <a:r>
              <a:rPr lang="es-ES"/>
              <a:t>Logotipo</a:t>
            </a:r>
          </a:p>
        </p:txBody>
      </p:sp>
      <p:sp>
        <p:nvSpPr>
          <p:cNvPr id="23" name="Slide Number Placeholder 22"/>
          <p:cNvSpPr>
            <a:spLocks noGrp="1"/>
          </p:cNvSpPr>
          <p:nvPr>
            <p:ph type="sldNum" sz="quarter" idx="4"/>
          </p:nvPr>
        </p:nvSpPr>
        <p:spPr>
          <a:xfrm>
            <a:off x="7589520" y="6365748"/>
            <a:ext cx="502920" cy="301752"/>
          </a:xfrm>
          <a:prstGeom prst="rect">
            <a:avLst/>
          </a:prstGeom>
        </p:spPr>
        <p:txBody>
          <a:bodyPr vert="horz" anchor="b"/>
          <a:lstStyle>
            <a:lvl1pPr algn="ctr" eaLnBrk="1" latinLnBrk="0" hangingPunct="1">
              <a:defRPr kumimoji="0" lang="es-ES" sz="1200">
                <a:solidFill>
                  <a:schemeClr val="tx1"/>
                </a:solidFill>
              </a:defRPr>
            </a:lvl1pPr>
          </a:lstStyle>
          <a:p>
            <a:fld id="{746FD205-8D79-439C-A802-2377436AEC8A}" type="slidenum">
              <a:rPr/>
              <a:pPr/>
              <a:t>‹Nº›</a:t>
            </a:fld>
            <a:endParaRPr lang="es-E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marL="484632" algn="l" rtl="0" eaLnBrk="1" latinLnBrk="0" hangingPunct="1">
        <a:spcBef>
          <a:spcPct val="0"/>
        </a:spcBef>
        <a:buNone/>
        <a:defRPr kumimoji="0" lang="es-ES" sz="4200" kern="1200">
          <a:ln w="6350">
            <a:noFill/>
          </a:ln>
          <a:solidFill>
            <a:schemeClr val="tx2"/>
          </a:solidFill>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lang="es-ES"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lang="es-ES"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lang="es-ES"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lang="es-ES"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lang="es-ES"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lang="es-ES"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lang="es-ES"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lang="es-ES"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lang="es-ES" sz="1600" kern="1200">
          <a:solidFill>
            <a:schemeClr val="tx1"/>
          </a:solidFill>
          <a:latin typeface="+mn-lt"/>
          <a:ea typeface="+mn-ea"/>
          <a:cs typeface="+mn-cs"/>
        </a:defRPr>
      </a:lvl9pPr>
    </p:bodyStyle>
    <p:otherStyle>
      <a:lvl1pPr marL="0" algn="l" rtl="0" eaLnBrk="1" latinLnBrk="0" hangingPunct="1">
        <a:defRPr kumimoji="0" lang="es-ES" kern="1200">
          <a:solidFill>
            <a:schemeClr val="tx1"/>
          </a:solidFill>
          <a:latin typeface="+mn-lt"/>
          <a:ea typeface="+mn-ea"/>
          <a:cs typeface="+mn-cs"/>
        </a:defRPr>
      </a:lvl1pPr>
      <a:lvl2pPr marL="457200" algn="l" rtl="0" eaLnBrk="1" latinLnBrk="0" hangingPunct="1">
        <a:defRPr kumimoji="0" lang="es-ES" kern="1200">
          <a:solidFill>
            <a:schemeClr val="tx1"/>
          </a:solidFill>
          <a:latin typeface="+mn-lt"/>
          <a:ea typeface="+mn-ea"/>
          <a:cs typeface="+mn-cs"/>
        </a:defRPr>
      </a:lvl2pPr>
      <a:lvl3pPr marL="914400" algn="l" rtl="0" eaLnBrk="1" latinLnBrk="0" hangingPunct="1">
        <a:defRPr kumimoji="0" lang="es-ES" kern="1200">
          <a:solidFill>
            <a:schemeClr val="tx1"/>
          </a:solidFill>
          <a:latin typeface="+mn-lt"/>
          <a:ea typeface="+mn-ea"/>
          <a:cs typeface="+mn-cs"/>
        </a:defRPr>
      </a:lvl3pPr>
      <a:lvl4pPr marL="1371600" algn="l" rtl="0" eaLnBrk="1" latinLnBrk="0" hangingPunct="1">
        <a:defRPr kumimoji="0" lang="es-ES" kern="1200">
          <a:solidFill>
            <a:schemeClr val="tx1"/>
          </a:solidFill>
          <a:latin typeface="+mn-lt"/>
          <a:ea typeface="+mn-ea"/>
          <a:cs typeface="+mn-cs"/>
        </a:defRPr>
      </a:lvl4pPr>
      <a:lvl5pPr marL="1828800" algn="l" rtl="0" eaLnBrk="1" latinLnBrk="0" hangingPunct="1">
        <a:defRPr kumimoji="0" lang="es-ES" kern="1200">
          <a:solidFill>
            <a:schemeClr val="tx1"/>
          </a:solidFill>
          <a:latin typeface="+mn-lt"/>
          <a:ea typeface="+mn-ea"/>
          <a:cs typeface="+mn-cs"/>
        </a:defRPr>
      </a:lvl5pPr>
      <a:lvl6pPr marL="2286000" algn="l" rtl="0" eaLnBrk="1" latinLnBrk="0" hangingPunct="1">
        <a:defRPr kumimoji="0" lang="es-ES" kern="1200">
          <a:solidFill>
            <a:schemeClr val="tx1"/>
          </a:solidFill>
          <a:latin typeface="+mn-lt"/>
          <a:ea typeface="+mn-ea"/>
          <a:cs typeface="+mn-cs"/>
        </a:defRPr>
      </a:lvl6pPr>
      <a:lvl7pPr marL="2743200" algn="l" rtl="0" eaLnBrk="1" latinLnBrk="0" hangingPunct="1">
        <a:defRPr kumimoji="0" lang="es-ES" kern="1200">
          <a:solidFill>
            <a:schemeClr val="tx1"/>
          </a:solidFill>
          <a:latin typeface="+mn-lt"/>
          <a:ea typeface="+mn-ea"/>
          <a:cs typeface="+mn-cs"/>
        </a:defRPr>
      </a:lvl7pPr>
      <a:lvl8pPr marL="3200400" algn="l" rtl="0" eaLnBrk="1" latinLnBrk="0" hangingPunct="1">
        <a:defRPr kumimoji="0" lang="es-ES" kern="1200">
          <a:solidFill>
            <a:schemeClr val="tx1"/>
          </a:solidFill>
          <a:latin typeface="+mn-lt"/>
          <a:ea typeface="+mn-ea"/>
          <a:cs typeface="+mn-cs"/>
        </a:defRPr>
      </a:lvl8pPr>
      <a:lvl9pPr marL="3657600" algn="l" rtl="0" eaLnBrk="1" latinLnBrk="0" hangingPunct="1">
        <a:defRPr kumimoji="0" lang="es-ES"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283613"/>
            <a:ext cx="8062912" cy="1470025"/>
          </a:xfrm>
        </p:spPr>
        <p:txBody>
          <a:bodyPr>
            <a:normAutofit/>
          </a:bodyPr>
          <a:lstStyle/>
          <a:p>
            <a:r>
              <a:rPr lang="es-ES" sz="3600" dirty="0" smtClean="0"/>
              <a:t>Aplicación Móvil </a:t>
            </a:r>
            <a:br>
              <a:rPr lang="es-ES" sz="3600" dirty="0" smtClean="0"/>
            </a:br>
            <a:r>
              <a:rPr lang="es-ES" sz="3600" dirty="0" smtClean="0"/>
              <a:t>Asesorías estudiante-estudiante</a:t>
            </a:r>
            <a:endParaRPr lang="es-ES" sz="3600" dirty="0"/>
          </a:p>
        </p:txBody>
      </p:sp>
      <p:sp>
        <p:nvSpPr>
          <p:cNvPr id="3" name="Subtitle 2"/>
          <p:cNvSpPr>
            <a:spLocks noGrp="1"/>
          </p:cNvSpPr>
          <p:nvPr>
            <p:ph type="subTitle" idx="1"/>
          </p:nvPr>
        </p:nvSpPr>
        <p:spPr>
          <a:xfrm>
            <a:off x="597736" y="3645024"/>
            <a:ext cx="8062912" cy="2169320"/>
          </a:xfrm>
        </p:spPr>
        <p:txBody>
          <a:bodyPr/>
          <a:lstStyle/>
          <a:p>
            <a:r>
              <a:rPr lang="es-ES" dirty="0" smtClean="0"/>
              <a:t>Angel Lopez</a:t>
            </a:r>
          </a:p>
          <a:p>
            <a:endParaRPr lang="es-ES" dirty="0" smtClean="0"/>
          </a:p>
          <a:p>
            <a:r>
              <a:rPr lang="es-ES" dirty="0" smtClean="0"/>
              <a:t>Desarrollo de </a:t>
            </a:r>
          </a:p>
          <a:p>
            <a:r>
              <a:rPr lang="es-ES" dirty="0" smtClean="0"/>
              <a:t>aplicaciones móviles</a:t>
            </a:r>
            <a:endParaRPr lang="es-ES" dirty="0"/>
          </a:p>
        </p:txBody>
      </p:sp>
      <p:sp>
        <p:nvSpPr>
          <p:cNvPr id="4" name="Marcador de número de diapositiva 3"/>
          <p:cNvSpPr>
            <a:spLocks noGrp="1"/>
          </p:cNvSpPr>
          <p:nvPr>
            <p:ph type="sldNum" sz="quarter" idx="12"/>
          </p:nvPr>
        </p:nvSpPr>
        <p:spPr/>
        <p:txBody>
          <a:bodyPr/>
          <a:lstStyle/>
          <a:p>
            <a:fld id="{746FD205-8D79-439C-A802-2377436AEC8A}" type="slidenum">
              <a:rPr lang="es-MX" smtClean="0"/>
              <a:pPr/>
              <a:t>1</a:t>
            </a:fld>
            <a:endParaRPr lang="es-MX"/>
          </a:p>
        </p:txBody>
      </p:sp>
      <p:sp>
        <p:nvSpPr>
          <p:cNvPr id="6" name="Title 1"/>
          <p:cNvSpPr txBox="1">
            <a:spLocks/>
          </p:cNvSpPr>
          <p:nvPr/>
        </p:nvSpPr>
        <p:spPr>
          <a:xfrm>
            <a:off x="683568" y="1988840"/>
            <a:ext cx="8062912" cy="1470025"/>
          </a:xfrm>
          <a:prstGeom prst="rect">
            <a:avLst/>
          </a:prstGeom>
        </p:spPr>
        <p:txBody>
          <a:bodyPr vert="horz" anchor="b">
            <a:noAutofit/>
          </a:bodyPr>
          <a:lstStyle>
            <a:lvl1pPr marL="484632" algn="r" rtl="0" eaLnBrk="1" latinLnBrk="0" hangingPunct="1">
              <a:spcBef>
                <a:spcPct val="0"/>
              </a:spcBef>
              <a:buNone/>
              <a:defRPr kumimoji="0" lang="es-ES" sz="4400" kern="1200">
                <a:ln w="6350">
                  <a:noFill/>
                </a:ln>
                <a:solidFill>
                  <a:schemeClr val="tx2"/>
                </a:solidFill>
                <a:effectLst/>
                <a:latin typeface="+mj-lt"/>
                <a:ea typeface="+mj-ea"/>
                <a:cs typeface="+mj-cs"/>
              </a:defRPr>
            </a:lvl1pPr>
          </a:lstStyle>
          <a:p>
            <a:pPr algn="just"/>
            <a:r>
              <a:rPr lang="es-MX" sz="2000" dirty="0" smtClean="0"/>
              <a:t>Aplicación móvil de apoyo para el departamento de desarrollo académico en el programa de asesorías estudiante-estudiante</a:t>
            </a:r>
            <a:r>
              <a:rPr lang="es-MX" sz="2000" dirty="0"/>
              <a: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7" y="615387"/>
            <a:ext cx="3061408" cy="5445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89" y="615387"/>
            <a:ext cx="3061408" cy="5445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Marcador de número de diapositiva 3"/>
          <p:cNvSpPr>
            <a:spLocks noGrp="1"/>
          </p:cNvSpPr>
          <p:nvPr>
            <p:ph type="sldNum" sz="quarter" idx="11"/>
          </p:nvPr>
        </p:nvSpPr>
        <p:spPr/>
        <p:txBody>
          <a:bodyPr/>
          <a:lstStyle/>
          <a:p>
            <a:fld id="{746FD205-8D79-439C-A802-2377436AEC8A}" type="slidenum">
              <a:rPr lang="es-MX" smtClean="0"/>
              <a:pPr/>
              <a:t>10</a:t>
            </a:fld>
            <a:endParaRPr lang="es-MX"/>
          </a:p>
        </p:txBody>
      </p:sp>
      <p:sp>
        <p:nvSpPr>
          <p:cNvPr id="10" name="Flecha derecha 9"/>
          <p:cNvSpPr/>
          <p:nvPr/>
        </p:nvSpPr>
        <p:spPr>
          <a:xfrm>
            <a:off x="2555776" y="3900371"/>
            <a:ext cx="3240360" cy="2880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7452320" y="908719"/>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
        <p:nvSpPr>
          <p:cNvPr id="9" name="CuadroTexto 8"/>
          <p:cNvSpPr txBox="1"/>
          <p:nvPr/>
        </p:nvSpPr>
        <p:spPr>
          <a:xfrm>
            <a:off x="2915816" y="875901"/>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Tree>
    <p:extLst>
      <p:ext uri="{BB962C8B-B14F-4D97-AF65-F5344CB8AC3E}">
        <p14:creationId xmlns:p14="http://schemas.microsoft.com/office/powerpoint/2010/main" val="12734524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288" y="579331"/>
            <a:ext cx="3140539" cy="5585973"/>
          </a:xfrm>
          <a:prstGeom prst="rect">
            <a:avLst/>
          </a:prstGeom>
        </p:spPr>
      </p:pic>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572" y="620241"/>
            <a:ext cx="3117539" cy="5545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Marcador de número de diapositiva 3"/>
          <p:cNvSpPr>
            <a:spLocks noGrp="1"/>
          </p:cNvSpPr>
          <p:nvPr>
            <p:ph type="sldNum" sz="quarter" idx="11"/>
          </p:nvPr>
        </p:nvSpPr>
        <p:spPr/>
        <p:txBody>
          <a:bodyPr/>
          <a:lstStyle/>
          <a:p>
            <a:fld id="{746FD205-8D79-439C-A802-2377436AEC8A}" type="slidenum">
              <a:rPr lang="es-MX" smtClean="0"/>
              <a:pPr/>
              <a:t>11</a:t>
            </a:fld>
            <a:endParaRPr lang="es-MX"/>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620688"/>
            <a:ext cx="3076804" cy="54726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Flecha derecha 9"/>
          <p:cNvSpPr/>
          <p:nvPr/>
        </p:nvSpPr>
        <p:spPr>
          <a:xfrm>
            <a:off x="2555776" y="2060848"/>
            <a:ext cx="3240360" cy="2880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p:cNvSpPr txBox="1"/>
          <p:nvPr/>
        </p:nvSpPr>
        <p:spPr>
          <a:xfrm>
            <a:off x="7524328" y="897067"/>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
        <p:nvSpPr>
          <p:cNvPr id="8" name="CuadroTexto 7"/>
          <p:cNvSpPr txBox="1"/>
          <p:nvPr/>
        </p:nvSpPr>
        <p:spPr>
          <a:xfrm>
            <a:off x="2915816" y="875901"/>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Tree>
    <p:extLst>
      <p:ext uri="{BB962C8B-B14F-4D97-AF65-F5344CB8AC3E}">
        <p14:creationId xmlns:p14="http://schemas.microsoft.com/office/powerpoint/2010/main" val="2736368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572" y="666001"/>
            <a:ext cx="3015263" cy="5363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89" y="615387"/>
            <a:ext cx="3061408" cy="5445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Marcador de número de diapositiva 3"/>
          <p:cNvSpPr>
            <a:spLocks noGrp="1"/>
          </p:cNvSpPr>
          <p:nvPr>
            <p:ph type="sldNum" sz="quarter" idx="11"/>
          </p:nvPr>
        </p:nvSpPr>
        <p:spPr/>
        <p:txBody>
          <a:bodyPr/>
          <a:lstStyle/>
          <a:p>
            <a:fld id="{746FD205-8D79-439C-A802-2377436AEC8A}" type="slidenum">
              <a:rPr lang="es-MX" smtClean="0"/>
              <a:pPr/>
              <a:t>12</a:t>
            </a:fld>
            <a:endParaRPr lang="es-MX"/>
          </a:p>
        </p:txBody>
      </p:sp>
      <p:sp>
        <p:nvSpPr>
          <p:cNvPr id="10" name="Flecha derecha 9"/>
          <p:cNvSpPr/>
          <p:nvPr/>
        </p:nvSpPr>
        <p:spPr>
          <a:xfrm>
            <a:off x="2356216" y="2348880"/>
            <a:ext cx="3240360" cy="2880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p:cNvSpPr txBox="1"/>
          <p:nvPr/>
        </p:nvSpPr>
        <p:spPr>
          <a:xfrm>
            <a:off x="2915816" y="875901"/>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
        <p:nvSpPr>
          <p:cNvPr id="8" name="CuadroTexto 7"/>
          <p:cNvSpPr txBox="1"/>
          <p:nvPr/>
        </p:nvSpPr>
        <p:spPr>
          <a:xfrm>
            <a:off x="7524328" y="897067"/>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Tree>
    <p:extLst>
      <p:ext uri="{BB962C8B-B14F-4D97-AF65-F5344CB8AC3E}">
        <p14:creationId xmlns:p14="http://schemas.microsoft.com/office/powerpoint/2010/main" val="2395326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572" y="666001"/>
            <a:ext cx="3015263" cy="5363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89" y="615387"/>
            <a:ext cx="3061408" cy="5445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Marcador de número de diapositiva 3"/>
          <p:cNvSpPr>
            <a:spLocks noGrp="1"/>
          </p:cNvSpPr>
          <p:nvPr>
            <p:ph type="sldNum" sz="quarter" idx="11"/>
          </p:nvPr>
        </p:nvSpPr>
        <p:spPr/>
        <p:txBody>
          <a:bodyPr/>
          <a:lstStyle/>
          <a:p>
            <a:fld id="{746FD205-8D79-439C-A802-2377436AEC8A}" type="slidenum">
              <a:rPr lang="es-MX" smtClean="0"/>
              <a:pPr/>
              <a:t>13</a:t>
            </a:fld>
            <a:endParaRPr lang="es-MX"/>
          </a:p>
        </p:txBody>
      </p:sp>
      <p:sp>
        <p:nvSpPr>
          <p:cNvPr id="10" name="Flecha derecha 9"/>
          <p:cNvSpPr/>
          <p:nvPr/>
        </p:nvSpPr>
        <p:spPr>
          <a:xfrm>
            <a:off x="2356216" y="2348880"/>
            <a:ext cx="3240360" cy="2880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p:cNvSpPr txBox="1"/>
          <p:nvPr/>
        </p:nvSpPr>
        <p:spPr>
          <a:xfrm>
            <a:off x="2915816" y="875901"/>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
        <p:nvSpPr>
          <p:cNvPr id="8" name="CuadroTexto 7"/>
          <p:cNvSpPr txBox="1"/>
          <p:nvPr/>
        </p:nvSpPr>
        <p:spPr>
          <a:xfrm>
            <a:off x="7524328" y="897067"/>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Tree>
    <p:extLst>
      <p:ext uri="{BB962C8B-B14F-4D97-AF65-F5344CB8AC3E}">
        <p14:creationId xmlns:p14="http://schemas.microsoft.com/office/powerpoint/2010/main" val="6160558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1"/>
          </p:nvPr>
        </p:nvSpPr>
        <p:spPr/>
        <p:txBody>
          <a:bodyPr/>
          <a:lstStyle/>
          <a:p>
            <a:fld id="{746FD205-8D79-439C-A802-2377436AEC8A}" type="slidenum">
              <a:rPr lang="es-MX" smtClean="0"/>
              <a:pPr/>
              <a:t>14</a:t>
            </a:fld>
            <a:endParaRPr lang="es-MX"/>
          </a:p>
        </p:txBody>
      </p:sp>
      <p:pic>
        <p:nvPicPr>
          <p:cNvPr id="11" name="untitled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43188" y="0"/>
            <a:ext cx="3857625"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749161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1555513"/>
            <a:ext cx="2869446" cy="4747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57" y="1555513"/>
            <a:ext cx="2832043" cy="46804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Marcador de número de diapositiva 3"/>
          <p:cNvSpPr>
            <a:spLocks noGrp="1"/>
          </p:cNvSpPr>
          <p:nvPr>
            <p:ph type="sldNum" sz="quarter" idx="11"/>
          </p:nvPr>
        </p:nvSpPr>
        <p:spPr/>
        <p:txBody>
          <a:bodyPr/>
          <a:lstStyle/>
          <a:p>
            <a:fld id="{746FD205-8D79-439C-A802-2377436AEC8A}" type="slidenum">
              <a:rPr lang="es-MX" smtClean="0"/>
              <a:pPr/>
              <a:t>15</a:t>
            </a:fld>
            <a:endParaRPr lang="es-MX"/>
          </a:p>
        </p:txBody>
      </p:sp>
      <p:sp>
        <p:nvSpPr>
          <p:cNvPr id="12" name="Title 1"/>
          <p:cNvSpPr>
            <a:spLocks noGrp="1"/>
          </p:cNvSpPr>
          <p:nvPr>
            <p:ph type="title"/>
          </p:nvPr>
        </p:nvSpPr>
        <p:spPr>
          <a:xfrm>
            <a:off x="457200" y="267494"/>
            <a:ext cx="8229600" cy="1104106"/>
          </a:xfrm>
        </p:spPr>
        <p:txBody>
          <a:bodyPr/>
          <a:lstStyle/>
          <a:p>
            <a:r>
              <a:rPr lang="es-ES" dirty="0" smtClean="0"/>
              <a:t>Conclusión</a:t>
            </a:r>
            <a:endParaRPr lang="es-ES" dirty="0"/>
          </a:p>
        </p:txBody>
      </p:sp>
    </p:spTree>
    <p:extLst>
      <p:ext uri="{BB962C8B-B14F-4D97-AF65-F5344CB8AC3E}">
        <p14:creationId xmlns:p14="http://schemas.microsoft.com/office/powerpoint/2010/main" val="577143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1"/>
          </p:nvPr>
        </p:nvSpPr>
        <p:spPr/>
        <p:txBody>
          <a:bodyPr/>
          <a:lstStyle/>
          <a:p>
            <a:fld id="{746FD205-8D79-439C-A802-2377436AEC8A}" type="slidenum">
              <a:rPr lang="es-MX" smtClean="0"/>
              <a:pPr/>
              <a:t>16</a:t>
            </a:fld>
            <a:endParaRPr lang="es-MX"/>
          </a:p>
        </p:txBody>
      </p:sp>
      <p:sp>
        <p:nvSpPr>
          <p:cNvPr id="12" name="Title 1"/>
          <p:cNvSpPr>
            <a:spLocks noGrp="1"/>
          </p:cNvSpPr>
          <p:nvPr>
            <p:ph type="title"/>
          </p:nvPr>
        </p:nvSpPr>
        <p:spPr>
          <a:xfrm>
            <a:off x="457200" y="267494"/>
            <a:ext cx="8229600" cy="1104106"/>
          </a:xfrm>
        </p:spPr>
        <p:txBody>
          <a:bodyPr/>
          <a:lstStyle/>
          <a:p>
            <a:r>
              <a:rPr lang="es-ES" dirty="0" smtClean="0"/>
              <a:t>Conclusión</a:t>
            </a:r>
            <a:endParaRPr lang="es-E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140843"/>
            <a:ext cx="3223345" cy="5733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941666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1"/>
          </p:nvPr>
        </p:nvSpPr>
        <p:spPr/>
        <p:txBody>
          <a:bodyPr/>
          <a:lstStyle/>
          <a:p>
            <a:fld id="{746FD205-8D79-439C-A802-2377436AEC8A}" type="slidenum">
              <a:rPr lang="es-MX" smtClean="0"/>
              <a:pPr/>
              <a:t>17</a:t>
            </a:fld>
            <a:endParaRPr lang="es-MX"/>
          </a:p>
        </p:txBody>
      </p:sp>
      <p:sp>
        <p:nvSpPr>
          <p:cNvPr id="12" name="Title 1"/>
          <p:cNvSpPr>
            <a:spLocks noGrp="1"/>
          </p:cNvSpPr>
          <p:nvPr>
            <p:ph type="title"/>
          </p:nvPr>
        </p:nvSpPr>
        <p:spPr>
          <a:xfrm>
            <a:off x="457200" y="267494"/>
            <a:ext cx="8229600" cy="1104106"/>
          </a:xfrm>
        </p:spPr>
        <p:txBody>
          <a:bodyPr/>
          <a:lstStyle/>
          <a:p>
            <a:r>
              <a:rPr lang="es-ES" dirty="0" smtClean="0"/>
              <a:t>Conclusión</a:t>
            </a:r>
            <a:endParaRPr lang="es-ES"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599"/>
            <a:ext cx="5050904" cy="4823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324647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Tabla de contenido</a:t>
            </a:r>
            <a:endParaRPr lang="es-ES" dirty="0"/>
          </a:p>
        </p:txBody>
      </p:sp>
      <p:sp>
        <p:nvSpPr>
          <p:cNvPr id="3" name="Marcador de número de diapositiva 2"/>
          <p:cNvSpPr>
            <a:spLocks noGrp="1"/>
          </p:cNvSpPr>
          <p:nvPr>
            <p:ph type="sldNum" sz="quarter" idx="11"/>
          </p:nvPr>
        </p:nvSpPr>
        <p:spPr/>
        <p:txBody>
          <a:bodyPr/>
          <a:lstStyle/>
          <a:p>
            <a:fld id="{746FD205-8D79-439C-A802-2377436AEC8A}" type="slidenum">
              <a:rPr lang="es-MX" smtClean="0"/>
              <a:pPr/>
              <a:t>2</a:t>
            </a:fld>
            <a:endParaRPr lang="es-MX"/>
          </a:p>
        </p:txBody>
      </p:sp>
      <p:sp>
        <p:nvSpPr>
          <p:cNvPr id="6" name="Rectángulo 5"/>
          <p:cNvSpPr/>
          <p:nvPr/>
        </p:nvSpPr>
        <p:spPr>
          <a:xfrm>
            <a:off x="539552" y="1366590"/>
            <a:ext cx="8496944" cy="2308324"/>
          </a:xfrm>
          <a:prstGeom prst="rect">
            <a:avLst/>
          </a:prstGeom>
          <a:ln>
            <a:noFill/>
          </a:ln>
        </p:spPr>
        <p:txBody>
          <a:bodyPr wrap="square">
            <a:spAutoFit/>
          </a:bodyPr>
          <a:lstStyle/>
          <a:p>
            <a:pPr marL="342900" indent="-342900">
              <a:buFont typeface="Wingdings" panose="05000000000000000000" pitchFamily="2" charset="2"/>
              <a:buChar char="Ø"/>
            </a:pPr>
            <a:r>
              <a:rPr lang="es-ES" sz="2400" dirty="0" smtClean="0"/>
              <a:t>Introducción</a:t>
            </a:r>
            <a:endParaRPr lang="es-ES" sz="2400" dirty="0" smtClean="0"/>
          </a:p>
          <a:p>
            <a:pPr marL="342900" indent="-342900">
              <a:buFont typeface="Wingdings" panose="05000000000000000000" pitchFamily="2" charset="2"/>
              <a:buChar char="Ø"/>
            </a:pPr>
            <a:r>
              <a:rPr lang="es-ES" sz="2400" dirty="0" smtClean="0"/>
              <a:t>Justificación.           </a:t>
            </a:r>
            <a:endParaRPr lang="es-ES" sz="2400" dirty="0" smtClean="0"/>
          </a:p>
          <a:p>
            <a:pPr marL="342900" indent="-342900">
              <a:buFont typeface="Wingdings" panose="05000000000000000000" pitchFamily="2" charset="2"/>
              <a:buChar char="Ø"/>
            </a:pPr>
            <a:r>
              <a:rPr lang="es-ES" sz="2400" dirty="0"/>
              <a:t>Ventajas frente al sistema actual. </a:t>
            </a:r>
            <a:r>
              <a:rPr lang="es-ES" sz="2400" dirty="0" smtClean="0"/>
              <a:t>				           </a:t>
            </a:r>
          </a:p>
          <a:p>
            <a:pPr marL="342900" indent="-342900">
              <a:buFont typeface="Wingdings" panose="05000000000000000000" pitchFamily="2" charset="2"/>
              <a:buChar char="Ø"/>
            </a:pPr>
            <a:r>
              <a:rPr lang="es-ES" sz="2400" dirty="0" err="1" smtClean="0"/>
              <a:t>Mockups</a:t>
            </a:r>
            <a:r>
              <a:rPr lang="es-ES" sz="2400" dirty="0" smtClean="0"/>
              <a:t> </a:t>
            </a:r>
          </a:p>
          <a:p>
            <a:pPr marL="342900" indent="-342900">
              <a:buFont typeface="Wingdings" panose="05000000000000000000" pitchFamily="2" charset="2"/>
              <a:buChar char="Ø"/>
            </a:pPr>
            <a:r>
              <a:rPr lang="es-ES" sz="2400" dirty="0"/>
              <a:t>Conclusión                                                       </a:t>
            </a:r>
            <a:endParaRPr lang="es-ES" sz="2400" dirty="0" smtClean="0"/>
          </a:p>
          <a:p>
            <a:pPr marL="342900" indent="-342900">
              <a:buFont typeface="Arial" panose="020B0604020202020204" pitchFamily="34" charset="0"/>
              <a:buChar char="•"/>
            </a:pPr>
            <a:endParaRPr lang="es-MX" sz="2400" dirty="0"/>
          </a:p>
        </p:txBody>
      </p:sp>
      <p:sp>
        <p:nvSpPr>
          <p:cNvPr id="8" name="CuadroTexto 7"/>
          <p:cNvSpPr txBox="1"/>
          <p:nvPr/>
        </p:nvSpPr>
        <p:spPr>
          <a:xfrm>
            <a:off x="7884368" y="1355284"/>
            <a:ext cx="936104" cy="1938992"/>
          </a:xfrm>
          <a:prstGeom prst="rect">
            <a:avLst/>
          </a:prstGeom>
          <a:noFill/>
        </p:spPr>
        <p:txBody>
          <a:bodyPr wrap="square" rtlCol="0">
            <a:spAutoFit/>
          </a:bodyPr>
          <a:lstStyle/>
          <a:p>
            <a:r>
              <a:rPr lang="es-ES" sz="2400" dirty="0" smtClean="0"/>
              <a:t>3</a:t>
            </a:r>
          </a:p>
          <a:p>
            <a:r>
              <a:rPr lang="es-ES" sz="2400" dirty="0" smtClean="0"/>
              <a:t>4</a:t>
            </a:r>
          </a:p>
          <a:p>
            <a:r>
              <a:rPr lang="es-ES" sz="2400" dirty="0" smtClean="0"/>
              <a:t>5</a:t>
            </a:r>
          </a:p>
          <a:p>
            <a:r>
              <a:rPr lang="es-ES" sz="2400" dirty="0" smtClean="0"/>
              <a:t>6</a:t>
            </a:r>
          </a:p>
          <a:p>
            <a:r>
              <a:rPr lang="es-ES" sz="2400" dirty="0" smtClean="0"/>
              <a:t>15</a:t>
            </a:r>
            <a:endParaRPr lang="es-MX"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Introducción</a:t>
            </a:r>
            <a:endParaRPr lang="es-ES" dirty="0"/>
          </a:p>
        </p:txBody>
      </p:sp>
      <p:sp>
        <p:nvSpPr>
          <p:cNvPr id="3" name="Marcador de número de diapositiva 2"/>
          <p:cNvSpPr>
            <a:spLocks noGrp="1"/>
          </p:cNvSpPr>
          <p:nvPr>
            <p:ph type="sldNum" sz="quarter" idx="11"/>
          </p:nvPr>
        </p:nvSpPr>
        <p:spPr/>
        <p:txBody>
          <a:bodyPr/>
          <a:lstStyle/>
          <a:p>
            <a:fld id="{746FD205-8D79-439C-A802-2377436AEC8A}" type="slidenum">
              <a:rPr lang="es-MX" smtClean="0"/>
              <a:pPr/>
              <a:t>3</a:t>
            </a:fld>
            <a:endParaRPr lang="es-MX"/>
          </a:p>
        </p:txBody>
      </p:sp>
      <p:sp>
        <p:nvSpPr>
          <p:cNvPr id="6" name="Rectángulo 5"/>
          <p:cNvSpPr/>
          <p:nvPr/>
        </p:nvSpPr>
        <p:spPr>
          <a:xfrm>
            <a:off x="539552" y="1366590"/>
            <a:ext cx="8496944" cy="3046988"/>
          </a:xfrm>
          <a:prstGeom prst="rect">
            <a:avLst/>
          </a:prstGeom>
        </p:spPr>
        <p:txBody>
          <a:bodyPr wrap="square">
            <a:spAutoFit/>
          </a:bodyPr>
          <a:lstStyle/>
          <a:p>
            <a:r>
              <a:rPr lang="es-MX" sz="2400" dirty="0"/>
              <a:t>Aplicación móvil de ayuda para el programa de asesorías </a:t>
            </a:r>
            <a:r>
              <a:rPr lang="es-MX" sz="2400" dirty="0" smtClean="0"/>
              <a:t>estudiante-estudiante del departamento de desarrollo </a:t>
            </a:r>
            <a:r>
              <a:rPr lang="es-MX" sz="2400" dirty="0" smtClean="0"/>
              <a:t>académico que esta coordinado por el M.C. Armando Balbuena. </a:t>
            </a:r>
            <a:r>
              <a:rPr lang="es-MX" sz="2400" dirty="0"/>
              <a:t>El objetivó de la aplicación es proveer a toda la comunidad estudiantil de información sobre las diferentes materias ofertadas, nombre y contacto de los asesores así como su ubicación y disponibilidad. </a:t>
            </a:r>
          </a:p>
        </p:txBody>
      </p:sp>
    </p:spTree>
    <p:extLst>
      <p:ext uri="{BB962C8B-B14F-4D97-AF65-F5344CB8AC3E}">
        <p14:creationId xmlns:p14="http://schemas.microsoft.com/office/powerpoint/2010/main" val="23935057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Justificación</a:t>
            </a:r>
            <a:endParaRPr lang="es-ES" dirty="0"/>
          </a:p>
        </p:txBody>
      </p:sp>
      <p:sp>
        <p:nvSpPr>
          <p:cNvPr id="3" name="Marcador de número de diapositiva 2"/>
          <p:cNvSpPr>
            <a:spLocks noGrp="1"/>
          </p:cNvSpPr>
          <p:nvPr>
            <p:ph type="sldNum" sz="quarter" idx="11"/>
          </p:nvPr>
        </p:nvSpPr>
        <p:spPr/>
        <p:txBody>
          <a:bodyPr/>
          <a:lstStyle/>
          <a:p>
            <a:fld id="{746FD205-8D79-439C-A802-2377436AEC8A}" type="slidenum">
              <a:rPr lang="es-MX" smtClean="0"/>
              <a:pPr/>
              <a:t>4</a:t>
            </a:fld>
            <a:endParaRPr lang="es-MX"/>
          </a:p>
        </p:txBody>
      </p:sp>
      <p:sp>
        <p:nvSpPr>
          <p:cNvPr id="6" name="Rectángulo 5"/>
          <p:cNvSpPr/>
          <p:nvPr/>
        </p:nvSpPr>
        <p:spPr>
          <a:xfrm>
            <a:off x="539552" y="1366590"/>
            <a:ext cx="8496944" cy="2677656"/>
          </a:xfrm>
          <a:prstGeom prst="rect">
            <a:avLst/>
          </a:prstGeom>
        </p:spPr>
        <p:txBody>
          <a:bodyPr wrap="square">
            <a:spAutoFit/>
          </a:bodyPr>
          <a:lstStyle/>
          <a:p>
            <a:r>
              <a:rPr lang="es-MX" sz="2400" dirty="0" smtClean="0"/>
              <a:t>Debido a las quejas presentadas por los alumnos hacia el departamento de desarrollo académico, se han buscado estrategias de difusión de información para la correcta implementación del programa. Como gran parte de los alumnos posee un Smartphone, una buena manera de hacer llevar esta información es a través de una aplicación móvil.</a:t>
            </a:r>
            <a:endParaRPr lang="es-MX" sz="2400" dirty="0"/>
          </a:p>
        </p:txBody>
      </p:sp>
    </p:spTree>
    <p:extLst>
      <p:ext uri="{BB962C8B-B14F-4D97-AF65-F5344CB8AC3E}">
        <p14:creationId xmlns:p14="http://schemas.microsoft.com/office/powerpoint/2010/main" val="973083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p:spPr>
        <p:txBody>
          <a:bodyPr>
            <a:normAutofit/>
          </a:bodyPr>
          <a:lstStyle/>
          <a:p>
            <a:pPr>
              <a:buClr>
                <a:schemeClr val="tx1"/>
              </a:buClr>
              <a:buFont typeface="Wingdings" panose="05000000000000000000" pitchFamily="2" charset="2"/>
              <a:buChar char="Ø"/>
            </a:pPr>
            <a:r>
              <a:rPr lang="es-ES" dirty="0" smtClean="0"/>
              <a:t>Presentación ágil de la información.</a:t>
            </a:r>
          </a:p>
          <a:p>
            <a:pPr>
              <a:buClr>
                <a:schemeClr val="tx1"/>
              </a:buClr>
              <a:buFont typeface="Wingdings" panose="05000000000000000000" pitchFamily="2" charset="2"/>
              <a:buChar char="Ø"/>
            </a:pPr>
            <a:r>
              <a:rPr lang="es-ES" dirty="0" smtClean="0"/>
              <a:t>Contendió en tiempo real.</a:t>
            </a:r>
          </a:p>
          <a:p>
            <a:pPr>
              <a:buClr>
                <a:schemeClr val="tx1"/>
              </a:buClr>
              <a:buFont typeface="Wingdings" panose="05000000000000000000" pitchFamily="2" charset="2"/>
              <a:buChar char="Ø"/>
            </a:pPr>
            <a:r>
              <a:rPr lang="es-ES" dirty="0" smtClean="0"/>
              <a:t>Contacto en todo momento.</a:t>
            </a:r>
          </a:p>
          <a:p>
            <a:pPr>
              <a:buClr>
                <a:schemeClr val="tx1"/>
              </a:buClr>
              <a:buFont typeface="Wingdings" panose="05000000000000000000" pitchFamily="2" charset="2"/>
              <a:buChar char="Ø"/>
            </a:pPr>
            <a:r>
              <a:rPr lang="es-ES" dirty="0" smtClean="0"/>
              <a:t>Discrimina información.</a:t>
            </a:r>
          </a:p>
          <a:p>
            <a:pPr>
              <a:buClr>
                <a:schemeClr val="tx1"/>
              </a:buClr>
              <a:buFont typeface="Wingdings" panose="05000000000000000000" pitchFamily="2" charset="2"/>
              <a:buChar char="Ø"/>
            </a:pPr>
            <a:r>
              <a:rPr lang="es-ES" dirty="0" smtClean="0"/>
              <a:t>Ahorra tiempos en búsqueda.</a:t>
            </a:r>
          </a:p>
          <a:p>
            <a:pPr>
              <a:buClr>
                <a:schemeClr val="tx1"/>
              </a:buClr>
              <a:buFont typeface="Wingdings" panose="05000000000000000000" pitchFamily="2" charset="2"/>
              <a:buChar char="Ø"/>
            </a:pPr>
            <a:r>
              <a:rPr lang="es-ES" dirty="0" smtClean="0"/>
              <a:t>Disponible en todo momento desde un Smartphone.</a:t>
            </a:r>
          </a:p>
          <a:p>
            <a:endParaRPr lang="es-ES" dirty="0"/>
          </a:p>
        </p:txBody>
      </p:sp>
      <p:sp>
        <p:nvSpPr>
          <p:cNvPr id="2" name="Title 1"/>
          <p:cNvSpPr>
            <a:spLocks noGrp="1"/>
          </p:cNvSpPr>
          <p:nvPr>
            <p:ph type="title"/>
          </p:nvPr>
        </p:nvSpPr>
        <p:spPr/>
        <p:txBody>
          <a:bodyPr>
            <a:normAutofit/>
          </a:bodyPr>
          <a:lstStyle/>
          <a:p>
            <a:r>
              <a:rPr lang="es-ES" sz="3600" dirty="0" smtClean="0"/>
              <a:t>Ventajas frente al sistema actual.</a:t>
            </a:r>
            <a:endParaRPr lang="es-ES" sz="3600" dirty="0"/>
          </a:p>
        </p:txBody>
      </p:sp>
      <p:sp>
        <p:nvSpPr>
          <p:cNvPr id="4" name="Marcador de número de diapositiva 3"/>
          <p:cNvSpPr>
            <a:spLocks noGrp="1"/>
          </p:cNvSpPr>
          <p:nvPr>
            <p:ph type="sldNum" sz="quarter" idx="11"/>
          </p:nvPr>
        </p:nvSpPr>
        <p:spPr/>
        <p:txBody>
          <a:bodyPr/>
          <a:lstStyle/>
          <a:p>
            <a:fld id="{746FD205-8D79-439C-A802-2377436AEC8A}" type="slidenum">
              <a:rPr lang="es-MX" smtClean="0"/>
              <a:pPr/>
              <a:t>5</a:t>
            </a:fld>
            <a:endParaRPr lang="es-MX"/>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96" y="620688"/>
            <a:ext cx="3110084" cy="55318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Marcador de número de diapositiva 3"/>
          <p:cNvSpPr>
            <a:spLocks noGrp="1"/>
          </p:cNvSpPr>
          <p:nvPr>
            <p:ph type="sldNum" sz="quarter" idx="11"/>
          </p:nvPr>
        </p:nvSpPr>
        <p:spPr/>
        <p:txBody>
          <a:bodyPr/>
          <a:lstStyle/>
          <a:p>
            <a:fld id="{746FD205-8D79-439C-A802-2377436AEC8A}" type="slidenum">
              <a:rPr lang="es-MX" smtClean="0"/>
              <a:pPr/>
              <a:t>6</a:t>
            </a:fld>
            <a:endParaRPr lang="es-MX"/>
          </a:p>
        </p:txBody>
      </p:sp>
      <p:sp>
        <p:nvSpPr>
          <p:cNvPr id="7" name="CuadroTexto 6"/>
          <p:cNvSpPr txBox="1"/>
          <p:nvPr/>
        </p:nvSpPr>
        <p:spPr>
          <a:xfrm>
            <a:off x="2987824" y="908720"/>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Tree>
    <p:extLst>
      <p:ext uri="{BB962C8B-B14F-4D97-AF65-F5344CB8AC3E}">
        <p14:creationId xmlns:p14="http://schemas.microsoft.com/office/powerpoint/2010/main" val="13726721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568" y="639771"/>
            <a:ext cx="3099355" cy="5512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96" y="620688"/>
            <a:ext cx="3110084" cy="55318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Marcador de número de diapositiva 3"/>
          <p:cNvSpPr>
            <a:spLocks noGrp="1"/>
          </p:cNvSpPr>
          <p:nvPr>
            <p:ph type="sldNum" sz="quarter" idx="11"/>
          </p:nvPr>
        </p:nvSpPr>
        <p:spPr/>
        <p:txBody>
          <a:bodyPr/>
          <a:lstStyle/>
          <a:p>
            <a:fld id="{746FD205-8D79-439C-A802-2377436AEC8A}" type="slidenum">
              <a:rPr lang="es-MX" smtClean="0"/>
              <a:pPr/>
              <a:t>7</a:t>
            </a:fld>
            <a:endParaRPr lang="es-MX"/>
          </a:p>
        </p:txBody>
      </p:sp>
      <p:sp>
        <p:nvSpPr>
          <p:cNvPr id="7" name="Flecha doblada 6"/>
          <p:cNvSpPr/>
          <p:nvPr/>
        </p:nvSpPr>
        <p:spPr>
          <a:xfrm flipV="1">
            <a:off x="1043608" y="1196752"/>
            <a:ext cx="4111986" cy="864096"/>
          </a:xfrm>
          <a:prstGeom prst="bentArrow">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solidFill>
                <a:schemeClr val="tx1"/>
              </a:solidFill>
            </a:endParaRPr>
          </a:p>
        </p:txBody>
      </p:sp>
      <p:sp>
        <p:nvSpPr>
          <p:cNvPr id="9" name="CuadroTexto 8"/>
          <p:cNvSpPr txBox="1"/>
          <p:nvPr/>
        </p:nvSpPr>
        <p:spPr>
          <a:xfrm>
            <a:off x="2973582" y="908718"/>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
        <p:nvSpPr>
          <p:cNvPr id="10" name="CuadroTexto 9"/>
          <p:cNvSpPr txBox="1"/>
          <p:nvPr/>
        </p:nvSpPr>
        <p:spPr>
          <a:xfrm>
            <a:off x="7452320" y="908719"/>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Tree>
    <p:extLst>
      <p:ext uri="{BB962C8B-B14F-4D97-AF65-F5344CB8AC3E}">
        <p14:creationId xmlns:p14="http://schemas.microsoft.com/office/powerpoint/2010/main" val="174941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572" y="666001"/>
            <a:ext cx="3015263" cy="5363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628857"/>
            <a:ext cx="3072211" cy="5464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Marcador de número de diapositiva 3"/>
          <p:cNvSpPr>
            <a:spLocks noGrp="1"/>
          </p:cNvSpPr>
          <p:nvPr>
            <p:ph type="sldNum" sz="quarter" idx="11"/>
          </p:nvPr>
        </p:nvSpPr>
        <p:spPr/>
        <p:txBody>
          <a:bodyPr/>
          <a:lstStyle/>
          <a:p>
            <a:fld id="{746FD205-8D79-439C-A802-2377436AEC8A}" type="slidenum">
              <a:rPr lang="es-MX" smtClean="0"/>
              <a:pPr/>
              <a:t>8</a:t>
            </a:fld>
            <a:endParaRPr lang="es-MX"/>
          </a:p>
        </p:txBody>
      </p:sp>
      <p:sp>
        <p:nvSpPr>
          <p:cNvPr id="10" name="Flecha derecha 9"/>
          <p:cNvSpPr/>
          <p:nvPr/>
        </p:nvSpPr>
        <p:spPr>
          <a:xfrm>
            <a:off x="2267744" y="2564904"/>
            <a:ext cx="3240360" cy="2880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p:cNvSpPr txBox="1"/>
          <p:nvPr/>
        </p:nvSpPr>
        <p:spPr>
          <a:xfrm>
            <a:off x="2987824" y="908720"/>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
        <p:nvSpPr>
          <p:cNvPr id="12" name="CuadroTexto 11"/>
          <p:cNvSpPr txBox="1"/>
          <p:nvPr/>
        </p:nvSpPr>
        <p:spPr>
          <a:xfrm>
            <a:off x="7452320" y="908719"/>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Tree>
    <p:extLst>
      <p:ext uri="{BB962C8B-B14F-4D97-AF65-F5344CB8AC3E}">
        <p14:creationId xmlns:p14="http://schemas.microsoft.com/office/powerpoint/2010/main" val="3562015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979" y="628857"/>
            <a:ext cx="3056815" cy="5437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628857"/>
            <a:ext cx="3072211" cy="5464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Marcador de número de diapositiva 3"/>
          <p:cNvSpPr>
            <a:spLocks noGrp="1"/>
          </p:cNvSpPr>
          <p:nvPr>
            <p:ph type="sldNum" sz="quarter" idx="11"/>
          </p:nvPr>
        </p:nvSpPr>
        <p:spPr/>
        <p:txBody>
          <a:bodyPr/>
          <a:lstStyle/>
          <a:p>
            <a:fld id="{746FD205-8D79-439C-A802-2377436AEC8A}" type="slidenum">
              <a:rPr lang="es-MX" smtClean="0"/>
              <a:pPr/>
              <a:t>9</a:t>
            </a:fld>
            <a:endParaRPr lang="es-MX"/>
          </a:p>
        </p:txBody>
      </p:sp>
      <p:sp>
        <p:nvSpPr>
          <p:cNvPr id="10" name="Flecha derecha 9"/>
          <p:cNvSpPr/>
          <p:nvPr/>
        </p:nvSpPr>
        <p:spPr>
          <a:xfrm>
            <a:off x="2051720" y="1484784"/>
            <a:ext cx="3240360" cy="2880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p:cNvSpPr txBox="1"/>
          <p:nvPr/>
        </p:nvSpPr>
        <p:spPr>
          <a:xfrm>
            <a:off x="7452320" y="919753"/>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
        <p:nvSpPr>
          <p:cNvPr id="8" name="CuadroTexto 7"/>
          <p:cNvSpPr txBox="1"/>
          <p:nvPr/>
        </p:nvSpPr>
        <p:spPr>
          <a:xfrm>
            <a:off x="2987824" y="908718"/>
            <a:ext cx="2520280" cy="276999"/>
          </a:xfrm>
          <a:prstGeom prst="rect">
            <a:avLst/>
          </a:prstGeom>
          <a:noFill/>
        </p:spPr>
        <p:txBody>
          <a:bodyPr wrap="square" rtlCol="0">
            <a:spAutoFit/>
          </a:bodyPr>
          <a:lstStyle/>
          <a:p>
            <a:r>
              <a:rPr lang="es-ES" sz="1200" dirty="0" smtClean="0">
                <a:solidFill>
                  <a:schemeClr val="bg1"/>
                </a:solidFill>
              </a:rPr>
              <a:t>Nombre FB</a:t>
            </a:r>
            <a:endParaRPr lang="es-MX" sz="1200" dirty="0">
              <a:solidFill>
                <a:schemeClr val="bg1"/>
              </a:solidFill>
            </a:endParaRPr>
          </a:p>
        </p:txBody>
      </p:sp>
    </p:spTree>
    <p:extLst>
      <p:ext uri="{BB962C8B-B14F-4D97-AF65-F5344CB8AC3E}">
        <p14:creationId xmlns:p14="http://schemas.microsoft.com/office/powerpoint/2010/main" val="7204442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ío">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FDB1127-9472-4126-A5D2-7DBC9DC373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propuesta de ventas</Template>
  <TotalTime>0</TotalTime>
  <Words>251</Words>
  <Application>Microsoft Office PowerPoint</Application>
  <PresentationFormat>Presentación en pantalla (4:3)</PresentationFormat>
  <Paragraphs>68</Paragraphs>
  <Slides>17</Slides>
  <Notes>5</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Arial</vt:lpstr>
      <vt:lpstr>Calibri</vt:lpstr>
      <vt:lpstr>Century Gothic</vt:lpstr>
      <vt:lpstr>Verdana</vt:lpstr>
      <vt:lpstr>Wingdings</vt:lpstr>
      <vt:lpstr>Wingdings 2</vt:lpstr>
      <vt:lpstr>Brío</vt:lpstr>
      <vt:lpstr>Aplicación Móvil  Asesorías estudiante-estudiante</vt:lpstr>
      <vt:lpstr>Tabla de contenido</vt:lpstr>
      <vt:lpstr>Introducción</vt:lpstr>
      <vt:lpstr>Justificación</vt:lpstr>
      <vt:lpstr>Ventajas frente al sistema actual.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Conclusión</vt:lpstr>
      <vt:lpstr>Conclusión</vt:lpstr>
      <vt:lpstr>Conclusión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2018-10-12T08:18:50Z</dcterms:created>
  <dcterms:modified xsi:type="dcterms:W3CDTF">2018-10-26T22:54:42Z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TC102202139990</vt:lpwstr>
  </property>
</Properties>
</file>